
<file path=[Content_Types].xml><?xml version="1.0" encoding="utf-8"?>
<Types xmlns="http://schemas.openxmlformats.org/package/2006/content-types">
  <Default Extension="xml" ContentType="application/xml"/>
  <Default Extension="png" ContentType="image/png"/>
  <Default Extension="wmf" ContentType="image/x-wmf"/>
  <Default Extension="jpeg" ContentType="image/jpeg"/>
  <Default Extension="doc" ContentType="application/msword"/>
  <Default Extension="rels" ContentType="application/vnd.openxmlformats-package.relationships+xml"/>
  <Default Extension="vml" ContentType="application/vnd.openxmlformats-officedocument.vmlDrawing"/>
  <Default Extension="wav" ContentType="audio/wav"/>
  <Default Extension="bin" ContentType="application/vnd.openxmlformats-officedocument.oleObjec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7" r:id="rId1"/>
    <p:sldMasterId id="2147483713" r:id="rId2"/>
    <p:sldMasterId id="2147483725" r:id="rId3"/>
    <p:sldMasterId id="2147483738" r:id="rId4"/>
    <p:sldMasterId id="2147483750" r:id="rId5"/>
    <p:sldMasterId id="2147483763" r:id="rId6"/>
    <p:sldMasterId id="2147483775" r:id="rId7"/>
  </p:sldMasterIdLst>
  <p:notesMasterIdLst>
    <p:notesMasterId r:id="rId47"/>
  </p:notesMasterIdLst>
  <p:handoutMasterIdLst>
    <p:handoutMasterId r:id="rId48"/>
  </p:handoutMasterIdLst>
  <p:sldIdLst>
    <p:sldId id="327" r:id="rId8"/>
    <p:sldId id="257" r:id="rId9"/>
    <p:sldId id="271" r:id="rId10"/>
    <p:sldId id="330" r:id="rId11"/>
    <p:sldId id="272" r:id="rId12"/>
    <p:sldId id="329" r:id="rId13"/>
    <p:sldId id="258" r:id="rId14"/>
    <p:sldId id="328" r:id="rId15"/>
    <p:sldId id="317" r:id="rId16"/>
    <p:sldId id="314" r:id="rId17"/>
    <p:sldId id="322" r:id="rId18"/>
    <p:sldId id="325" r:id="rId19"/>
    <p:sldId id="326" r:id="rId20"/>
    <p:sldId id="259" r:id="rId21"/>
    <p:sldId id="265" r:id="rId22"/>
    <p:sldId id="268" r:id="rId23"/>
    <p:sldId id="269" r:id="rId24"/>
    <p:sldId id="266" r:id="rId25"/>
    <p:sldId id="267" r:id="rId26"/>
    <p:sldId id="270" r:id="rId27"/>
    <p:sldId id="260" r:id="rId28"/>
    <p:sldId id="261" r:id="rId29"/>
    <p:sldId id="262" r:id="rId30"/>
    <p:sldId id="263" r:id="rId31"/>
    <p:sldId id="274" r:id="rId32"/>
    <p:sldId id="275" r:id="rId33"/>
    <p:sldId id="277" r:id="rId34"/>
    <p:sldId id="278" r:id="rId35"/>
    <p:sldId id="279" r:id="rId36"/>
    <p:sldId id="280" r:id="rId37"/>
    <p:sldId id="281" r:id="rId38"/>
    <p:sldId id="282" r:id="rId39"/>
    <p:sldId id="283" r:id="rId40"/>
    <p:sldId id="284" r:id="rId41"/>
    <p:sldId id="285" r:id="rId42"/>
    <p:sldId id="286" r:id="rId43"/>
    <p:sldId id="287" r:id="rId44"/>
    <p:sldId id="288" r:id="rId45"/>
    <p:sldId id="298" r:id="rId46"/>
  </p:sldIdLst>
  <p:sldSz cx="9144000" cy="6858000" type="screen4x3"/>
  <p:notesSz cx="6858000" cy="9144000"/>
  <p:custDataLst>
    <p:tags r:id="rId49"/>
  </p:custDataLst>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336699"/>
    <a:srgbClr val="008080"/>
    <a:srgbClr val="009999"/>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8880"/>
    <p:restoredTop sz="90974"/>
  </p:normalViewPr>
  <p:slideViewPr>
    <p:cSldViewPr>
      <p:cViewPr varScale="1">
        <p:scale>
          <a:sx n="103" d="100"/>
          <a:sy n="103" d="100"/>
        </p:scale>
        <p:origin x="184" y="320"/>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notesMaster" Target="notesMasters/notesMaster1.xml"/><Relationship Id="rId48" Type="http://schemas.openxmlformats.org/officeDocument/2006/relationships/handoutMaster" Target="handoutMasters/handoutMaster1.xml"/><Relationship Id="rId49" Type="http://schemas.openxmlformats.org/officeDocument/2006/relationships/tags" Target="tags/tag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 Target="slides/slide1.xml"/><Relationship Id="rId9" Type="http://schemas.openxmlformats.org/officeDocument/2006/relationships/slide" Target="slides/slide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s>
</file>

<file path=ppt/_rels/viewProps.xml.rels><?xml version="1.0" encoding="UTF-8" standalone="yes"?>
<Relationships xmlns="http://schemas.openxmlformats.org/package/2006/relationships"><Relationship Id="rId9" Type="http://schemas.openxmlformats.org/officeDocument/2006/relationships/slide" Target="slides/slide18.xml"/><Relationship Id="rId20" Type="http://schemas.openxmlformats.org/officeDocument/2006/relationships/slide" Target="slides/slide30.xml"/><Relationship Id="rId21" Type="http://schemas.openxmlformats.org/officeDocument/2006/relationships/slide" Target="slides/slide31.xml"/><Relationship Id="rId22" Type="http://schemas.openxmlformats.org/officeDocument/2006/relationships/slide" Target="slides/slide32.xml"/><Relationship Id="rId23" Type="http://schemas.openxmlformats.org/officeDocument/2006/relationships/slide" Target="slides/slide33.xml"/><Relationship Id="rId24" Type="http://schemas.openxmlformats.org/officeDocument/2006/relationships/slide" Target="slides/slide34.xml"/><Relationship Id="rId25" Type="http://schemas.openxmlformats.org/officeDocument/2006/relationships/slide" Target="slides/slide35.xml"/><Relationship Id="rId26" Type="http://schemas.openxmlformats.org/officeDocument/2006/relationships/slide" Target="slides/slide36.xml"/><Relationship Id="rId27" Type="http://schemas.openxmlformats.org/officeDocument/2006/relationships/slide" Target="slides/slide37.xml"/><Relationship Id="rId28" Type="http://schemas.openxmlformats.org/officeDocument/2006/relationships/slide" Target="slides/slide38.xml"/><Relationship Id="rId10" Type="http://schemas.openxmlformats.org/officeDocument/2006/relationships/slide" Target="slides/slide19.xml"/><Relationship Id="rId11" Type="http://schemas.openxmlformats.org/officeDocument/2006/relationships/slide" Target="slides/slide21.xml"/><Relationship Id="rId12" Type="http://schemas.openxmlformats.org/officeDocument/2006/relationships/slide" Target="slides/slide22.xml"/><Relationship Id="rId13" Type="http://schemas.openxmlformats.org/officeDocument/2006/relationships/slide" Target="slides/slide23.xml"/><Relationship Id="rId14" Type="http://schemas.openxmlformats.org/officeDocument/2006/relationships/slide" Target="slides/slide24.xml"/><Relationship Id="rId15" Type="http://schemas.openxmlformats.org/officeDocument/2006/relationships/slide" Target="slides/slide25.xml"/><Relationship Id="rId16" Type="http://schemas.openxmlformats.org/officeDocument/2006/relationships/slide" Target="slides/slide26.xml"/><Relationship Id="rId17" Type="http://schemas.openxmlformats.org/officeDocument/2006/relationships/slide" Target="slides/slide27.xml"/><Relationship Id="rId18" Type="http://schemas.openxmlformats.org/officeDocument/2006/relationships/slide" Target="slides/slide28.xml"/><Relationship Id="rId19" Type="http://schemas.openxmlformats.org/officeDocument/2006/relationships/slide" Target="slides/slide29.xml"/><Relationship Id="rId1" Type="http://schemas.openxmlformats.org/officeDocument/2006/relationships/slide" Target="slides/slide2.xml"/><Relationship Id="rId2" Type="http://schemas.openxmlformats.org/officeDocument/2006/relationships/slide" Target="slides/slide3.xml"/><Relationship Id="rId3" Type="http://schemas.openxmlformats.org/officeDocument/2006/relationships/slide" Target="slides/slide5.xml"/><Relationship Id="rId4" Type="http://schemas.openxmlformats.org/officeDocument/2006/relationships/slide" Target="slides/slide7.xml"/><Relationship Id="rId5" Type="http://schemas.openxmlformats.org/officeDocument/2006/relationships/slide" Target="slides/slide14.xml"/><Relationship Id="rId6" Type="http://schemas.openxmlformats.org/officeDocument/2006/relationships/slide" Target="slides/slide15.xml"/><Relationship Id="rId7" Type="http://schemas.openxmlformats.org/officeDocument/2006/relationships/slide" Target="slides/slide16.xml"/><Relationship Id="rId8" Type="http://schemas.openxmlformats.org/officeDocument/2006/relationships/slide" Target="slides/slide1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smtClean="0"/>
            </a:lvl1pPr>
          </a:lstStyle>
          <a:p>
            <a:pPr>
              <a:defRPr/>
            </a:pPr>
            <a:r>
              <a:rPr lang="en-US"/>
              <a:t>Lawrence M. Hinman</a:t>
            </a:r>
          </a:p>
        </p:txBody>
      </p:sp>
      <p:sp>
        <p:nvSpPr>
          <p:cNvPr id="1433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smtClean="0"/>
            </a:lvl1pPr>
          </a:lstStyle>
          <a:p>
            <a:pPr>
              <a:defRPr/>
            </a:pPr>
            <a:fld id="{D6C9B706-398B-4741-A04B-B35FC826EC7B}" type="datetime1">
              <a:rPr lang="en-US"/>
              <a:pPr>
                <a:defRPr/>
              </a:pPr>
              <a:t>7/29/16</a:t>
            </a:fld>
            <a:endParaRPr lang="en-US"/>
          </a:p>
        </p:txBody>
      </p:sp>
      <p:sp>
        <p:nvSpPr>
          <p:cNvPr id="1434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smtClean="0"/>
            </a:lvl1pPr>
          </a:lstStyle>
          <a:p>
            <a:pPr>
              <a:defRPr/>
            </a:pPr>
            <a:r>
              <a:rPr lang="en-US"/>
              <a:t>Decisions at the End of Life</a:t>
            </a:r>
          </a:p>
        </p:txBody>
      </p:sp>
      <p:sp>
        <p:nvSpPr>
          <p:cNvPr id="1434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smtClean="0"/>
            </a:lvl1pPr>
          </a:lstStyle>
          <a:p>
            <a:pPr>
              <a:defRPr/>
            </a:pPr>
            <a:fld id="{61B05A7D-DE89-4746-9B39-1F3B2D789F0A}" type="slidenum">
              <a:rPr lang="en-US"/>
              <a:pPr>
                <a:defRPr/>
              </a:pPr>
              <a:t>‹#›</a:t>
            </a:fld>
            <a:endParaRPr lang="en-US"/>
          </a:p>
        </p:txBody>
      </p:sp>
    </p:spTree>
    <p:extLst>
      <p:ext uri="{BB962C8B-B14F-4D97-AF65-F5344CB8AC3E}">
        <p14:creationId xmlns:p14="http://schemas.microsoft.com/office/powerpoint/2010/main" val="29985756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6" name="Rectangle 8"/>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84995" name="Rectangle 9"/>
          <p:cNvSpPr>
            <a:spLocks noGrp="1" noRot="1" noChangeAspect="1" noChangeArrowheads="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058" name="Rectangle 10"/>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9" name="Rectangle 11"/>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smtClean="0"/>
            </a:lvl1pPr>
          </a:lstStyle>
          <a:p>
            <a:pPr>
              <a:defRPr/>
            </a:pPr>
            <a:fld id="{D94098BF-9E34-4A37-B281-6218FD8026B4}" type="datetime1">
              <a:rPr lang="en-US"/>
              <a:pPr>
                <a:defRPr/>
              </a:pPr>
              <a:t>7/29/16</a:t>
            </a:fld>
            <a:endParaRPr lang="en-US"/>
          </a:p>
        </p:txBody>
      </p:sp>
      <p:sp>
        <p:nvSpPr>
          <p:cNvPr id="2060" name="Rectangle 12"/>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2061" name="Rectangle 13"/>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smtClean="0"/>
            </a:lvl1pPr>
          </a:lstStyle>
          <a:p>
            <a:pPr>
              <a:defRPr/>
            </a:pPr>
            <a:fld id="{C26ABE43-6D21-42E3-A25C-E4B79A3C2A3D}" type="slidenum">
              <a:rPr lang="en-US"/>
              <a:pPr>
                <a:defRPr/>
              </a:pPr>
              <a:t>‹#›</a:t>
            </a:fld>
            <a:endParaRPr lang="en-US"/>
          </a:p>
        </p:txBody>
      </p:sp>
    </p:spTree>
    <p:extLst>
      <p:ext uri="{BB962C8B-B14F-4D97-AF65-F5344CB8AC3E}">
        <p14:creationId xmlns:p14="http://schemas.microsoft.com/office/powerpoint/2010/main" val="1371673717"/>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1" Type="http://schemas.openxmlformats.org/officeDocument/2006/relationships/hyperlink" Target="http://www.boston.com/news/nation/articles/2010/03/30/5_years_after_schiavo_few_make_end_of_life_plans/" TargetMode="External"/><Relationship Id="rId12" Type="http://schemas.openxmlformats.org/officeDocument/2006/relationships/hyperlink" Target="http://ccforum.com/content/11/4/219" TargetMode="External"/><Relationship Id="rId1" Type="http://schemas.openxmlformats.org/officeDocument/2006/relationships/notesMaster" Target="../notesMasters/notesMaster1.xml"/><Relationship Id="rId2" Type="http://schemas.openxmlformats.org/officeDocument/2006/relationships/slide" Target="../slides/slide2.xml"/><Relationship Id="rId3" Type="http://schemas.openxmlformats.org/officeDocument/2006/relationships/hyperlink" Target="http://www.cdc.gov/nchs/data/dvs/Mortfinal2005_worktable_309.pdf" TargetMode="External"/><Relationship Id="rId4" Type="http://schemas.openxmlformats.org/officeDocument/2006/relationships/hyperlink" Target="http://www.time.com/time/magazine/article/0,9171,997968,00.html" TargetMode="External"/><Relationship Id="rId5" Type="http://schemas.openxmlformats.org/officeDocument/2006/relationships/hyperlink" Target="http://www.dartmouthatlas.org/data/topic/topic.aspx?cat=18" TargetMode="External"/><Relationship Id="rId6" Type="http://schemas.openxmlformats.org/officeDocument/2006/relationships/hyperlink" Target="http://www.dartmouthatlas.org/data/table.aspx?ind=64" TargetMode="External"/><Relationship Id="rId7" Type="http://schemas.openxmlformats.org/officeDocument/2006/relationships/hyperlink" Target="http://www.dartmouthatlas.org/data/table.aspx?ind=129" TargetMode="External"/><Relationship Id="rId8" Type="http://schemas.openxmlformats.org/officeDocument/2006/relationships/hyperlink" Target="http://www.cdc.gov/nchs/fastats/deaths.htm" TargetMode="External"/><Relationship Id="rId9" Type="http://schemas.openxmlformats.org/officeDocument/2006/relationships/hyperlink" Target="http://www.dartmouthatlas.org/data/topic/topic.aspx?cat=1" TargetMode="External"/><Relationship Id="rId10" Type="http://schemas.openxmlformats.org/officeDocument/2006/relationships/hyperlink" Target="http://www.dartmouthatlas.org/data/table.aspx?ind=17" TargetMode="Externa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15EF6310-D9E5-4FB8-8FD1-D29A6A67CC2A}" type="datetime1">
              <a:rPr lang="en-US" smtClean="0"/>
              <a:pPr/>
              <a:t>7/29/16</a:t>
            </a:fld>
            <a:endParaRPr lang="en-US"/>
          </a:p>
        </p:txBody>
      </p:sp>
      <p:sp>
        <p:nvSpPr>
          <p:cNvPr id="5" name="Slide Number Placeholder 4"/>
          <p:cNvSpPr>
            <a:spLocks noGrp="1"/>
          </p:cNvSpPr>
          <p:nvPr>
            <p:ph type="sldNum" sz="quarter" idx="11"/>
          </p:nvPr>
        </p:nvSpPr>
        <p:spPr/>
        <p:txBody>
          <a:bodyPr/>
          <a:lstStyle/>
          <a:p>
            <a:fld id="{3C4D67FF-4F05-446D-9CE1-EC207E5CEBC9}" type="slidenum">
              <a:rPr lang="en-US" smtClean="0"/>
              <a:pPr/>
              <a:t>1</a:t>
            </a:fld>
            <a:endParaRPr lang="en-US"/>
          </a:p>
        </p:txBody>
      </p:sp>
    </p:spTree>
    <p:extLst>
      <p:ext uri="{BB962C8B-B14F-4D97-AF65-F5344CB8AC3E}">
        <p14:creationId xmlns:p14="http://schemas.microsoft.com/office/powerpoint/2010/main" val="14111675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p:spPr>
        <p:txBody>
          <a:bodyPr/>
          <a:lstStyle/>
          <a:p>
            <a:endParaRPr lang="en-US" smtClean="0">
              <a:latin typeface="Arial" pitchFamily="34" charset="0"/>
            </a:endParaRPr>
          </a:p>
        </p:txBody>
      </p:sp>
      <p:sp>
        <p:nvSpPr>
          <p:cNvPr id="108548" name="Date Placeholder 3"/>
          <p:cNvSpPr>
            <a:spLocks noGrp="1"/>
          </p:cNvSpPr>
          <p:nvPr>
            <p:ph type="dt" sz="quarter" idx="1"/>
          </p:nvPr>
        </p:nvSpPr>
        <p:spPr>
          <a:noFill/>
        </p:spPr>
        <p:txBody>
          <a:bodyPr/>
          <a:lstStyle/>
          <a:p>
            <a:fld id="{70C662B4-06B8-4C55-BCF7-77090DF5409E}" type="datetime1">
              <a:rPr lang="en-US"/>
              <a:pPr/>
              <a:t>7/29/16</a:t>
            </a:fld>
            <a:endParaRPr lang="en-US"/>
          </a:p>
        </p:txBody>
      </p:sp>
      <p:sp>
        <p:nvSpPr>
          <p:cNvPr id="108549" name="Slide Number Placeholder 4"/>
          <p:cNvSpPr>
            <a:spLocks noGrp="1"/>
          </p:cNvSpPr>
          <p:nvPr>
            <p:ph type="sldNum" sz="quarter" idx="5"/>
          </p:nvPr>
        </p:nvSpPr>
        <p:spPr>
          <a:noFill/>
        </p:spPr>
        <p:txBody>
          <a:bodyPr/>
          <a:lstStyle/>
          <a:p>
            <a:fld id="{FB212CCE-E03B-470B-8802-15C9A28EE9A6}" type="slidenum">
              <a:rPr lang="en-US"/>
              <a:pPr/>
              <a:t>11</a:t>
            </a:fld>
            <a:endParaRPr lang="en-US"/>
          </a:p>
        </p:txBody>
      </p:sp>
    </p:spTree>
    <p:extLst>
      <p:ext uri="{BB962C8B-B14F-4D97-AF65-F5344CB8AC3E}">
        <p14:creationId xmlns:p14="http://schemas.microsoft.com/office/powerpoint/2010/main" val="5781841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p:spPr>
        <p:txBody>
          <a:bodyPr/>
          <a:lstStyle/>
          <a:p>
            <a:r>
              <a:rPr lang="en-US" dirty="0" smtClean="0">
                <a:latin typeface="Arial" pitchFamily="34" charset="0"/>
              </a:rPr>
              <a:t>http://</a:t>
            </a:r>
            <a:r>
              <a:rPr lang="en-US" dirty="0" err="1" smtClean="0">
                <a:latin typeface="Arial" pitchFamily="34" charset="0"/>
              </a:rPr>
              <a:t>www.oregon.gov</a:t>
            </a:r>
            <a:r>
              <a:rPr lang="en-US" dirty="0" smtClean="0">
                <a:latin typeface="Arial" pitchFamily="34" charset="0"/>
              </a:rPr>
              <a:t>/DHS/</a:t>
            </a:r>
            <a:r>
              <a:rPr lang="en-US" dirty="0" err="1" smtClean="0">
                <a:latin typeface="Arial" pitchFamily="34" charset="0"/>
              </a:rPr>
              <a:t>ph</a:t>
            </a:r>
            <a:r>
              <a:rPr lang="en-US" dirty="0" smtClean="0">
                <a:latin typeface="Arial" pitchFamily="34" charset="0"/>
              </a:rPr>
              <a:t>/pas/</a:t>
            </a:r>
            <a:r>
              <a:rPr lang="en-US" dirty="0" err="1" smtClean="0">
                <a:latin typeface="Arial" pitchFamily="34" charset="0"/>
              </a:rPr>
              <a:t>ar-index.shtml</a:t>
            </a:r>
            <a:endParaRPr lang="en-US" dirty="0" smtClean="0">
              <a:latin typeface="Arial" pitchFamily="34" charset="0"/>
            </a:endParaRPr>
          </a:p>
        </p:txBody>
      </p:sp>
      <p:sp>
        <p:nvSpPr>
          <p:cNvPr id="109572" name="Date Placeholder 3"/>
          <p:cNvSpPr>
            <a:spLocks noGrp="1"/>
          </p:cNvSpPr>
          <p:nvPr>
            <p:ph type="dt" sz="quarter" idx="1"/>
          </p:nvPr>
        </p:nvSpPr>
        <p:spPr>
          <a:noFill/>
        </p:spPr>
        <p:txBody>
          <a:bodyPr/>
          <a:lstStyle/>
          <a:p>
            <a:fld id="{46CEB882-4D69-482F-BA0E-2370F33BB4BF}" type="datetime1">
              <a:rPr lang="en-US"/>
              <a:pPr/>
              <a:t>7/29/16</a:t>
            </a:fld>
            <a:endParaRPr lang="en-US"/>
          </a:p>
        </p:txBody>
      </p:sp>
      <p:sp>
        <p:nvSpPr>
          <p:cNvPr id="109573" name="Slide Number Placeholder 4"/>
          <p:cNvSpPr>
            <a:spLocks noGrp="1"/>
          </p:cNvSpPr>
          <p:nvPr>
            <p:ph type="sldNum" sz="quarter" idx="5"/>
          </p:nvPr>
        </p:nvSpPr>
        <p:spPr>
          <a:noFill/>
        </p:spPr>
        <p:txBody>
          <a:bodyPr/>
          <a:lstStyle/>
          <a:p>
            <a:fld id="{6BEFB091-F20E-430C-ACD3-FBA0A82D342D}" type="slidenum">
              <a:rPr lang="en-US"/>
              <a:pPr/>
              <a:t>12</a:t>
            </a:fld>
            <a:endParaRPr lang="en-US"/>
          </a:p>
        </p:txBody>
      </p:sp>
    </p:spTree>
    <p:extLst>
      <p:ext uri="{BB962C8B-B14F-4D97-AF65-F5344CB8AC3E}">
        <p14:creationId xmlns:p14="http://schemas.microsoft.com/office/powerpoint/2010/main" val="1768004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p:spPr>
        <p:txBody>
          <a:bodyPr/>
          <a:lstStyle/>
          <a:p>
            <a:endParaRPr lang="en-US" smtClean="0">
              <a:latin typeface="Arial" pitchFamily="34" charset="0"/>
            </a:endParaRPr>
          </a:p>
        </p:txBody>
      </p:sp>
      <p:sp>
        <p:nvSpPr>
          <p:cNvPr id="110596" name="Date Placeholder 3"/>
          <p:cNvSpPr>
            <a:spLocks noGrp="1"/>
          </p:cNvSpPr>
          <p:nvPr>
            <p:ph type="dt" sz="quarter" idx="1"/>
          </p:nvPr>
        </p:nvSpPr>
        <p:spPr>
          <a:noFill/>
        </p:spPr>
        <p:txBody>
          <a:bodyPr/>
          <a:lstStyle/>
          <a:p>
            <a:fld id="{15CA1C5E-9D29-4FE6-B8B3-8B0DEEBB39FE}" type="datetime1">
              <a:rPr lang="en-US"/>
              <a:pPr/>
              <a:t>7/29/16</a:t>
            </a:fld>
            <a:endParaRPr lang="en-US"/>
          </a:p>
        </p:txBody>
      </p:sp>
      <p:sp>
        <p:nvSpPr>
          <p:cNvPr id="110597" name="Slide Number Placeholder 4"/>
          <p:cNvSpPr>
            <a:spLocks noGrp="1"/>
          </p:cNvSpPr>
          <p:nvPr>
            <p:ph type="sldNum" sz="quarter" idx="5"/>
          </p:nvPr>
        </p:nvSpPr>
        <p:spPr>
          <a:noFill/>
        </p:spPr>
        <p:txBody>
          <a:bodyPr/>
          <a:lstStyle/>
          <a:p>
            <a:fld id="{EA65E494-BD8A-491F-827B-74097DDEE19A}" type="slidenum">
              <a:rPr lang="en-US"/>
              <a:pPr/>
              <a:t>13</a:t>
            </a:fld>
            <a:endParaRPr lang="en-US"/>
          </a:p>
        </p:txBody>
      </p:sp>
    </p:spTree>
    <p:extLst>
      <p:ext uri="{BB962C8B-B14F-4D97-AF65-F5344CB8AC3E}">
        <p14:creationId xmlns:p14="http://schemas.microsoft.com/office/powerpoint/2010/main" val="15158003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dt" sz="quarter" idx="1"/>
          </p:nvPr>
        </p:nvSpPr>
        <p:spPr>
          <a:noFill/>
        </p:spPr>
        <p:txBody>
          <a:bodyPr/>
          <a:lstStyle/>
          <a:p>
            <a:fld id="{D80C0F3F-3335-4932-9FC1-610C4CF85A79}" type="datetime1">
              <a:rPr lang="en-US"/>
              <a:pPr/>
              <a:t>7/29/16</a:t>
            </a:fld>
            <a:endParaRPr lang="en-US"/>
          </a:p>
        </p:txBody>
      </p:sp>
      <p:sp>
        <p:nvSpPr>
          <p:cNvPr id="112643" name="Rectangle 13"/>
          <p:cNvSpPr>
            <a:spLocks noGrp="1" noChangeArrowheads="1"/>
          </p:cNvSpPr>
          <p:nvPr>
            <p:ph type="sldNum" sz="quarter" idx="5"/>
          </p:nvPr>
        </p:nvSpPr>
        <p:spPr>
          <a:noFill/>
        </p:spPr>
        <p:txBody>
          <a:bodyPr/>
          <a:lstStyle/>
          <a:p>
            <a:fld id="{17087F50-FEF4-45C1-BF3C-B6B60536435F}" type="slidenum">
              <a:rPr lang="en-US"/>
              <a:pPr/>
              <a:t>14</a:t>
            </a:fld>
            <a:endParaRPr lang="en-US"/>
          </a:p>
        </p:txBody>
      </p:sp>
      <p:sp>
        <p:nvSpPr>
          <p:cNvPr id="112644" name="Rectangle 2"/>
          <p:cNvSpPr>
            <a:spLocks noGrp="1" noRot="1" noChangeAspect="1" noChangeArrowheads="1" noTextEdit="1"/>
          </p:cNvSpPr>
          <p:nvPr>
            <p:ph type="sldImg"/>
          </p:nvPr>
        </p:nvSpPr>
        <p:spPr>
          <a:ln/>
        </p:spPr>
      </p:sp>
      <p:sp>
        <p:nvSpPr>
          <p:cNvPr id="112645"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4582470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11"/>
          <p:cNvSpPr>
            <a:spLocks noGrp="1" noChangeArrowheads="1"/>
          </p:cNvSpPr>
          <p:nvPr>
            <p:ph type="dt" sz="quarter" idx="1"/>
          </p:nvPr>
        </p:nvSpPr>
        <p:spPr>
          <a:noFill/>
        </p:spPr>
        <p:txBody>
          <a:bodyPr/>
          <a:lstStyle/>
          <a:p>
            <a:fld id="{3FE8A2ED-CAC9-4D26-9663-2AC471BF9904}" type="datetime1">
              <a:rPr lang="en-US"/>
              <a:pPr/>
              <a:t>7/29/16</a:t>
            </a:fld>
            <a:endParaRPr lang="en-US"/>
          </a:p>
        </p:txBody>
      </p:sp>
      <p:sp>
        <p:nvSpPr>
          <p:cNvPr id="113667" name="Rectangle 13"/>
          <p:cNvSpPr>
            <a:spLocks noGrp="1" noChangeArrowheads="1"/>
          </p:cNvSpPr>
          <p:nvPr>
            <p:ph type="sldNum" sz="quarter" idx="5"/>
          </p:nvPr>
        </p:nvSpPr>
        <p:spPr>
          <a:noFill/>
        </p:spPr>
        <p:txBody>
          <a:bodyPr/>
          <a:lstStyle/>
          <a:p>
            <a:fld id="{F817DD0C-A5C5-4B69-BD2A-755861FB0C5F}" type="slidenum">
              <a:rPr lang="en-US"/>
              <a:pPr/>
              <a:t>15</a:t>
            </a:fld>
            <a:endParaRPr lang="en-US"/>
          </a:p>
        </p:txBody>
      </p:sp>
      <p:sp>
        <p:nvSpPr>
          <p:cNvPr id="113668" name="Rectangle 2"/>
          <p:cNvSpPr>
            <a:spLocks noGrp="1" noRot="1" noChangeAspect="1" noChangeArrowheads="1" noTextEdit="1"/>
          </p:cNvSpPr>
          <p:nvPr>
            <p:ph type="sldImg"/>
          </p:nvPr>
        </p:nvSpPr>
        <p:spPr>
          <a:ln/>
        </p:spPr>
      </p:sp>
      <p:sp>
        <p:nvSpPr>
          <p:cNvPr id="113669"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8809876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11"/>
          <p:cNvSpPr>
            <a:spLocks noGrp="1" noChangeArrowheads="1"/>
          </p:cNvSpPr>
          <p:nvPr>
            <p:ph type="dt" sz="quarter" idx="1"/>
          </p:nvPr>
        </p:nvSpPr>
        <p:spPr>
          <a:noFill/>
        </p:spPr>
        <p:txBody>
          <a:bodyPr/>
          <a:lstStyle/>
          <a:p>
            <a:fld id="{720E5B92-220A-4763-B0DC-39C72F097A45}" type="datetime1">
              <a:rPr lang="en-US"/>
              <a:pPr/>
              <a:t>7/29/16</a:t>
            </a:fld>
            <a:endParaRPr lang="en-US"/>
          </a:p>
        </p:txBody>
      </p:sp>
      <p:sp>
        <p:nvSpPr>
          <p:cNvPr id="114691" name="Rectangle 13"/>
          <p:cNvSpPr>
            <a:spLocks noGrp="1" noChangeArrowheads="1"/>
          </p:cNvSpPr>
          <p:nvPr>
            <p:ph type="sldNum" sz="quarter" idx="5"/>
          </p:nvPr>
        </p:nvSpPr>
        <p:spPr>
          <a:noFill/>
        </p:spPr>
        <p:txBody>
          <a:bodyPr/>
          <a:lstStyle/>
          <a:p>
            <a:fld id="{C1C83DC8-E366-4A9C-BFDD-61FDC2FF9AFD}" type="slidenum">
              <a:rPr lang="en-US"/>
              <a:pPr/>
              <a:t>16</a:t>
            </a:fld>
            <a:endParaRPr lang="en-US"/>
          </a:p>
        </p:txBody>
      </p:sp>
      <p:sp>
        <p:nvSpPr>
          <p:cNvPr id="114692" name="Rectangle 2"/>
          <p:cNvSpPr>
            <a:spLocks noGrp="1" noRot="1" noChangeAspect="1" noChangeArrowheads="1" noTextEdit="1"/>
          </p:cNvSpPr>
          <p:nvPr>
            <p:ph type="sldImg"/>
          </p:nvPr>
        </p:nvSpPr>
        <p:spPr>
          <a:ln/>
        </p:spPr>
      </p:sp>
      <p:sp>
        <p:nvSpPr>
          <p:cNvPr id="114693"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20074232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11"/>
          <p:cNvSpPr>
            <a:spLocks noGrp="1" noChangeArrowheads="1"/>
          </p:cNvSpPr>
          <p:nvPr>
            <p:ph type="dt" sz="quarter" idx="1"/>
          </p:nvPr>
        </p:nvSpPr>
        <p:spPr>
          <a:noFill/>
        </p:spPr>
        <p:txBody>
          <a:bodyPr/>
          <a:lstStyle/>
          <a:p>
            <a:fld id="{A6D2DBD1-CACE-4D2D-8B29-4D9326815953}" type="datetime1">
              <a:rPr lang="en-US"/>
              <a:pPr/>
              <a:t>7/29/16</a:t>
            </a:fld>
            <a:endParaRPr lang="en-US"/>
          </a:p>
        </p:txBody>
      </p:sp>
      <p:sp>
        <p:nvSpPr>
          <p:cNvPr id="115715" name="Rectangle 13"/>
          <p:cNvSpPr>
            <a:spLocks noGrp="1" noChangeArrowheads="1"/>
          </p:cNvSpPr>
          <p:nvPr>
            <p:ph type="sldNum" sz="quarter" idx="5"/>
          </p:nvPr>
        </p:nvSpPr>
        <p:spPr>
          <a:noFill/>
        </p:spPr>
        <p:txBody>
          <a:bodyPr/>
          <a:lstStyle/>
          <a:p>
            <a:fld id="{CCC6E4B7-4228-4540-B299-0EDEC2956565}" type="slidenum">
              <a:rPr lang="en-US"/>
              <a:pPr/>
              <a:t>17</a:t>
            </a:fld>
            <a:endParaRPr lang="en-US"/>
          </a:p>
        </p:txBody>
      </p:sp>
      <p:sp>
        <p:nvSpPr>
          <p:cNvPr id="115716" name="Rectangle 2"/>
          <p:cNvSpPr>
            <a:spLocks noGrp="1" noRot="1" noChangeAspect="1" noChangeArrowheads="1" noTextEdit="1"/>
          </p:cNvSpPr>
          <p:nvPr>
            <p:ph type="sldImg"/>
          </p:nvPr>
        </p:nvSpPr>
        <p:spPr>
          <a:ln/>
        </p:spPr>
      </p:sp>
      <p:sp>
        <p:nvSpPr>
          <p:cNvPr id="115717"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17942498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11"/>
          <p:cNvSpPr>
            <a:spLocks noGrp="1" noChangeArrowheads="1"/>
          </p:cNvSpPr>
          <p:nvPr>
            <p:ph type="dt" sz="quarter" idx="1"/>
          </p:nvPr>
        </p:nvSpPr>
        <p:spPr>
          <a:noFill/>
        </p:spPr>
        <p:txBody>
          <a:bodyPr/>
          <a:lstStyle/>
          <a:p>
            <a:fld id="{D32DC9AE-0F03-41E1-B318-7A77BF8514E3}" type="datetime1">
              <a:rPr lang="en-US"/>
              <a:pPr/>
              <a:t>7/29/16</a:t>
            </a:fld>
            <a:endParaRPr lang="en-US"/>
          </a:p>
        </p:txBody>
      </p:sp>
      <p:sp>
        <p:nvSpPr>
          <p:cNvPr id="116739" name="Rectangle 13"/>
          <p:cNvSpPr>
            <a:spLocks noGrp="1" noChangeArrowheads="1"/>
          </p:cNvSpPr>
          <p:nvPr>
            <p:ph type="sldNum" sz="quarter" idx="5"/>
          </p:nvPr>
        </p:nvSpPr>
        <p:spPr>
          <a:noFill/>
        </p:spPr>
        <p:txBody>
          <a:bodyPr/>
          <a:lstStyle/>
          <a:p>
            <a:fld id="{997C2908-562E-4F00-BA18-D5B4C867D10F}" type="slidenum">
              <a:rPr lang="en-US"/>
              <a:pPr/>
              <a:t>18</a:t>
            </a:fld>
            <a:endParaRPr lang="en-US"/>
          </a:p>
        </p:txBody>
      </p:sp>
      <p:sp>
        <p:nvSpPr>
          <p:cNvPr id="116740" name="Rectangle 2"/>
          <p:cNvSpPr>
            <a:spLocks noGrp="1" noRot="1" noChangeAspect="1" noChangeArrowheads="1" noTextEdit="1"/>
          </p:cNvSpPr>
          <p:nvPr>
            <p:ph type="sldImg"/>
          </p:nvPr>
        </p:nvSpPr>
        <p:spPr>
          <a:ln/>
        </p:spPr>
      </p:sp>
      <p:sp>
        <p:nvSpPr>
          <p:cNvPr id="116741"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9925132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11"/>
          <p:cNvSpPr>
            <a:spLocks noGrp="1" noChangeArrowheads="1"/>
          </p:cNvSpPr>
          <p:nvPr>
            <p:ph type="dt" sz="quarter" idx="1"/>
          </p:nvPr>
        </p:nvSpPr>
        <p:spPr>
          <a:noFill/>
        </p:spPr>
        <p:txBody>
          <a:bodyPr/>
          <a:lstStyle/>
          <a:p>
            <a:fld id="{87F786EA-B990-4CDF-912E-64BF9BFA6E34}" type="datetime1">
              <a:rPr lang="en-US"/>
              <a:pPr/>
              <a:t>7/29/16</a:t>
            </a:fld>
            <a:endParaRPr lang="en-US"/>
          </a:p>
        </p:txBody>
      </p:sp>
      <p:sp>
        <p:nvSpPr>
          <p:cNvPr id="117763" name="Rectangle 13"/>
          <p:cNvSpPr>
            <a:spLocks noGrp="1" noChangeArrowheads="1"/>
          </p:cNvSpPr>
          <p:nvPr>
            <p:ph type="sldNum" sz="quarter" idx="5"/>
          </p:nvPr>
        </p:nvSpPr>
        <p:spPr>
          <a:noFill/>
        </p:spPr>
        <p:txBody>
          <a:bodyPr/>
          <a:lstStyle/>
          <a:p>
            <a:fld id="{08A92D3A-0933-4047-BE1C-C7EDC2AC9695}" type="slidenum">
              <a:rPr lang="en-US"/>
              <a:pPr/>
              <a:t>19</a:t>
            </a:fld>
            <a:endParaRPr lang="en-US"/>
          </a:p>
        </p:txBody>
      </p:sp>
      <p:sp>
        <p:nvSpPr>
          <p:cNvPr id="117764" name="Rectangle 2"/>
          <p:cNvSpPr>
            <a:spLocks noGrp="1" noRot="1" noChangeAspect="1" noChangeArrowheads="1" noTextEdit="1"/>
          </p:cNvSpPr>
          <p:nvPr>
            <p:ph type="sldImg"/>
          </p:nvPr>
        </p:nvSpPr>
        <p:spPr>
          <a:ln/>
        </p:spPr>
      </p:sp>
      <p:sp>
        <p:nvSpPr>
          <p:cNvPr id="117765"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16646896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11"/>
          <p:cNvSpPr>
            <a:spLocks noGrp="1" noChangeArrowheads="1"/>
          </p:cNvSpPr>
          <p:nvPr>
            <p:ph type="dt" sz="quarter" idx="1"/>
          </p:nvPr>
        </p:nvSpPr>
        <p:spPr>
          <a:noFill/>
        </p:spPr>
        <p:txBody>
          <a:bodyPr/>
          <a:lstStyle/>
          <a:p>
            <a:fld id="{EAF59524-EFC7-4130-92BD-B0301E3EE671}" type="datetime1">
              <a:rPr lang="en-US"/>
              <a:pPr/>
              <a:t>7/29/16</a:t>
            </a:fld>
            <a:endParaRPr lang="en-US"/>
          </a:p>
        </p:txBody>
      </p:sp>
      <p:sp>
        <p:nvSpPr>
          <p:cNvPr id="118787" name="Rectangle 13"/>
          <p:cNvSpPr>
            <a:spLocks noGrp="1" noChangeArrowheads="1"/>
          </p:cNvSpPr>
          <p:nvPr>
            <p:ph type="sldNum" sz="quarter" idx="5"/>
          </p:nvPr>
        </p:nvSpPr>
        <p:spPr>
          <a:noFill/>
        </p:spPr>
        <p:txBody>
          <a:bodyPr/>
          <a:lstStyle/>
          <a:p>
            <a:fld id="{21D15270-FC4B-4F7C-8786-D8672AA7880B}" type="slidenum">
              <a:rPr lang="en-US"/>
              <a:pPr/>
              <a:t>20</a:t>
            </a:fld>
            <a:endParaRPr lang="en-US"/>
          </a:p>
        </p:txBody>
      </p:sp>
      <p:sp>
        <p:nvSpPr>
          <p:cNvPr id="118788" name="Rectangle 2"/>
          <p:cNvSpPr>
            <a:spLocks noGrp="1" noRot="1" noChangeAspect="1" noChangeArrowheads="1" noTextEdit="1"/>
          </p:cNvSpPr>
          <p:nvPr>
            <p:ph type="sldImg"/>
          </p:nvPr>
        </p:nvSpPr>
        <p:spPr>
          <a:ln/>
        </p:spPr>
      </p:sp>
      <p:sp>
        <p:nvSpPr>
          <p:cNvPr id="118789"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1022733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dt" sz="quarter" idx="1"/>
          </p:nvPr>
        </p:nvSpPr>
        <p:spPr>
          <a:noFill/>
        </p:spPr>
        <p:txBody>
          <a:bodyPr/>
          <a:lstStyle/>
          <a:p>
            <a:fld id="{BEFE3569-AC41-4BAB-B1AE-AAD20940817F}" type="datetime1">
              <a:rPr lang="en-US"/>
              <a:pPr/>
              <a:t>7/29/16</a:t>
            </a:fld>
            <a:endParaRPr lang="en-US"/>
          </a:p>
        </p:txBody>
      </p:sp>
      <p:sp>
        <p:nvSpPr>
          <p:cNvPr id="87043" name="Rectangle 13"/>
          <p:cNvSpPr>
            <a:spLocks noGrp="1" noChangeArrowheads="1"/>
          </p:cNvSpPr>
          <p:nvPr>
            <p:ph type="sldNum" sz="quarter" idx="5"/>
          </p:nvPr>
        </p:nvSpPr>
        <p:spPr>
          <a:noFill/>
        </p:spPr>
        <p:txBody>
          <a:bodyPr/>
          <a:lstStyle/>
          <a:p>
            <a:fld id="{1C7DCE4C-A6C4-4182-87F3-3AE7F9F48B38}" type="slidenum">
              <a:rPr lang="en-US"/>
              <a:pPr/>
              <a:t>2</a:t>
            </a:fld>
            <a:endParaRPr lang="en-US"/>
          </a:p>
        </p:txBody>
      </p:sp>
      <p:sp>
        <p:nvSpPr>
          <p:cNvPr id="87044" name="Rectangle 2"/>
          <p:cNvSpPr>
            <a:spLocks noGrp="1" noRot="1" noChangeAspect="1" noChangeArrowheads="1" noTextEdit="1"/>
          </p:cNvSpPr>
          <p:nvPr>
            <p:ph type="sldImg"/>
          </p:nvPr>
        </p:nvSpPr>
        <p:spPr>
          <a:ln/>
        </p:spPr>
      </p:sp>
      <p:sp>
        <p:nvSpPr>
          <p:cNvPr id="87045" name="Rectangle 3"/>
          <p:cNvSpPr>
            <a:spLocks noGrp="1" noChangeArrowheads="1"/>
          </p:cNvSpPr>
          <p:nvPr>
            <p:ph type="body" idx="1"/>
          </p:nvPr>
        </p:nvSpPr>
        <p:spPr>
          <a:noFill/>
          <a:ln/>
        </p:spPr>
        <p:txBody>
          <a:bodyPr/>
          <a:lstStyle/>
          <a:p>
            <a:r>
              <a:rPr lang="en-US" dirty="0" smtClean="0">
                <a:latin typeface="Arial" pitchFamily="34" charset="0"/>
              </a:rPr>
              <a:t>http://</a:t>
            </a:r>
            <a:r>
              <a:rPr lang="en-US" dirty="0" err="1" smtClean="0">
                <a:latin typeface="Arial" pitchFamily="34" charset="0"/>
              </a:rPr>
              <a:t>www.pbs.org</a:t>
            </a:r>
            <a:r>
              <a:rPr lang="en-US" dirty="0" smtClean="0">
                <a:latin typeface="Arial" pitchFamily="34" charset="0"/>
              </a:rPr>
              <a:t>/</a:t>
            </a:r>
            <a:r>
              <a:rPr lang="en-US" dirty="0" err="1" smtClean="0">
                <a:latin typeface="Arial" pitchFamily="34" charset="0"/>
              </a:rPr>
              <a:t>wgbh</a:t>
            </a:r>
            <a:r>
              <a:rPr lang="en-US" dirty="0" smtClean="0">
                <a:latin typeface="Arial" pitchFamily="34" charset="0"/>
              </a:rPr>
              <a:t>/pages/frontline/facing-death/facts-and-figures/</a:t>
            </a:r>
          </a:p>
          <a:p>
            <a:r>
              <a:rPr kumimoji="1" lang="en-US" sz="1200" b="1" kern="1200" dirty="0" smtClean="0">
                <a:solidFill>
                  <a:schemeClr val="tx1"/>
                </a:solidFill>
                <a:latin typeface="Arial" charset="0"/>
                <a:ea typeface="+mn-ea"/>
                <a:cs typeface="+mn-cs"/>
              </a:rPr>
              <a:t>·</a:t>
            </a:r>
            <a:r>
              <a:rPr kumimoji="1" lang="en-US" sz="1200" b="0" kern="1200" dirty="0" smtClean="0">
                <a:solidFill>
                  <a:schemeClr val="tx1"/>
                </a:solidFill>
                <a:latin typeface="Arial" charset="0"/>
                <a:ea typeface="+mn-ea"/>
                <a:cs typeface="+mn-cs"/>
              </a:rPr>
              <a:t> Nearly half of all Americans die in a hospital.</a:t>
            </a:r>
          </a:p>
          <a:p>
            <a:r>
              <a:rPr kumimoji="1" lang="en-US" sz="1200" b="0" kern="1200" dirty="0" smtClean="0">
                <a:solidFill>
                  <a:schemeClr val="tx1"/>
                </a:solidFill>
                <a:latin typeface="Arial" charset="0"/>
                <a:ea typeface="+mn-ea"/>
                <a:cs typeface="+mn-cs"/>
                <a:hlinkClick r:id="rId3"/>
              </a:rPr>
              <a:t>Source: Centers for Disease Control (2005) [PDF]</a:t>
            </a:r>
          </a:p>
          <a:p>
            <a:r>
              <a:rPr kumimoji="1" lang="en-US" sz="1200" b="1" kern="1200" dirty="0" smtClean="0">
                <a:solidFill>
                  <a:schemeClr val="tx1"/>
                </a:solidFill>
                <a:latin typeface="Arial" charset="0"/>
                <a:ea typeface="+mn-ea"/>
                <a:cs typeface="+mn-cs"/>
              </a:rPr>
              <a:t>·</a:t>
            </a:r>
            <a:r>
              <a:rPr kumimoji="1" lang="en-US" sz="1200" b="0" kern="1200" dirty="0" smtClean="0">
                <a:solidFill>
                  <a:schemeClr val="tx1"/>
                </a:solidFill>
                <a:latin typeface="Arial" charset="0"/>
                <a:ea typeface="+mn-ea"/>
                <a:cs typeface="+mn-cs"/>
              </a:rPr>
              <a:t> Nearly 70 percent of Americans die in a hospital, nursing home or long-term-care facility.</a:t>
            </a:r>
          </a:p>
          <a:p>
            <a:r>
              <a:rPr kumimoji="1" lang="en-US" sz="1200" b="0" kern="1200" dirty="0" smtClean="0">
                <a:solidFill>
                  <a:schemeClr val="tx1"/>
                </a:solidFill>
                <a:latin typeface="Arial" charset="0"/>
                <a:ea typeface="+mn-ea"/>
                <a:cs typeface="+mn-cs"/>
                <a:hlinkClick r:id="rId3"/>
              </a:rPr>
              <a:t>Source Centers for Disease Control (2005) [PDF]</a:t>
            </a:r>
          </a:p>
          <a:p>
            <a:r>
              <a:rPr kumimoji="1" lang="en-US" sz="1200" b="1" kern="1200" dirty="0" smtClean="0">
                <a:solidFill>
                  <a:schemeClr val="tx1"/>
                </a:solidFill>
                <a:latin typeface="Arial" charset="0"/>
                <a:ea typeface="+mn-ea"/>
                <a:cs typeface="+mn-cs"/>
              </a:rPr>
              <a:t>·</a:t>
            </a:r>
            <a:r>
              <a:rPr kumimoji="1" lang="en-US" sz="1200" b="0" kern="1200" dirty="0" smtClean="0">
                <a:solidFill>
                  <a:schemeClr val="tx1"/>
                </a:solidFill>
                <a:latin typeface="Arial" charset="0"/>
                <a:ea typeface="+mn-ea"/>
                <a:cs typeface="+mn-cs"/>
              </a:rPr>
              <a:t> 7 out of 10 Americans say they would prefer to die at home.</a:t>
            </a:r>
          </a:p>
          <a:p>
            <a:r>
              <a:rPr kumimoji="1" lang="en-US" sz="1200" b="0" kern="1200" dirty="0" smtClean="0">
                <a:solidFill>
                  <a:schemeClr val="tx1"/>
                </a:solidFill>
                <a:latin typeface="Arial" charset="0"/>
                <a:ea typeface="+mn-ea"/>
                <a:cs typeface="+mn-cs"/>
                <a:hlinkClick r:id="rId4"/>
              </a:rPr>
              <a:t>Source: Time/CNN Poll (2000)</a:t>
            </a:r>
          </a:p>
          <a:p>
            <a:r>
              <a:rPr kumimoji="1" lang="en-US" sz="1200" b="1" kern="1200" dirty="0" smtClean="0">
                <a:solidFill>
                  <a:schemeClr val="tx1"/>
                </a:solidFill>
                <a:latin typeface="Arial" charset="0"/>
                <a:ea typeface="+mn-ea"/>
                <a:cs typeface="+mn-cs"/>
              </a:rPr>
              <a:t>·</a:t>
            </a:r>
            <a:r>
              <a:rPr kumimoji="1" lang="en-US" sz="1200" b="0" kern="1200" dirty="0" smtClean="0">
                <a:solidFill>
                  <a:schemeClr val="tx1"/>
                </a:solidFill>
                <a:latin typeface="Arial" charset="0"/>
                <a:ea typeface="+mn-ea"/>
                <a:cs typeface="+mn-cs"/>
              </a:rPr>
              <a:t> Only 25 percent of Americans actually die at home.</a:t>
            </a:r>
          </a:p>
          <a:p>
            <a:r>
              <a:rPr kumimoji="1" lang="en-US" sz="1200" b="0" kern="1200" dirty="0" smtClean="0">
                <a:solidFill>
                  <a:schemeClr val="tx1"/>
                </a:solidFill>
                <a:latin typeface="Arial" charset="0"/>
                <a:ea typeface="+mn-ea"/>
                <a:cs typeface="+mn-cs"/>
                <a:hlinkClick r:id="rId3"/>
              </a:rPr>
              <a:t>Source: Centers for Disease Control (2005) [PDF]</a:t>
            </a:r>
          </a:p>
          <a:p>
            <a:r>
              <a:rPr kumimoji="1" lang="en-US" sz="1200" b="1" kern="1200" dirty="0" smtClean="0">
                <a:solidFill>
                  <a:schemeClr val="tx1"/>
                </a:solidFill>
                <a:latin typeface="Arial" charset="0"/>
                <a:ea typeface="+mn-ea"/>
                <a:cs typeface="+mn-cs"/>
              </a:rPr>
              <a:t>·</a:t>
            </a:r>
            <a:r>
              <a:rPr kumimoji="1" lang="en-US" sz="1200" b="0" kern="1200" dirty="0" smtClean="0">
                <a:solidFill>
                  <a:schemeClr val="tx1"/>
                </a:solidFill>
                <a:latin typeface="Arial" charset="0"/>
                <a:ea typeface="+mn-ea"/>
                <a:cs typeface="+mn-cs"/>
              </a:rPr>
              <a:t> More than 80 percent of patients with chronic diseases say they want to avoid hospitalization and intensive care when they are dying.</a:t>
            </a:r>
          </a:p>
          <a:p>
            <a:r>
              <a:rPr kumimoji="1" lang="en-US" sz="1200" b="0" kern="1200" dirty="0" smtClean="0">
                <a:solidFill>
                  <a:schemeClr val="tx1"/>
                </a:solidFill>
                <a:latin typeface="Arial" charset="0"/>
                <a:ea typeface="+mn-ea"/>
                <a:cs typeface="+mn-cs"/>
                <a:hlinkClick r:id="rId5"/>
              </a:rPr>
              <a:t>Source: Dartmouth Atlas of Health Care (2005)</a:t>
            </a:r>
          </a:p>
          <a:p>
            <a:r>
              <a:rPr kumimoji="1" lang="en-US" sz="1200" b="1" kern="1200" dirty="0" smtClean="0">
                <a:solidFill>
                  <a:schemeClr val="tx1"/>
                </a:solidFill>
                <a:latin typeface="Arial" charset="0"/>
                <a:ea typeface="+mn-ea"/>
                <a:cs typeface="+mn-cs"/>
              </a:rPr>
              <a:t>·</a:t>
            </a:r>
            <a:r>
              <a:rPr kumimoji="1" lang="en-US" sz="1200" b="0" kern="1200" dirty="0" smtClean="0">
                <a:solidFill>
                  <a:schemeClr val="tx1"/>
                </a:solidFill>
                <a:latin typeface="Arial" charset="0"/>
                <a:ea typeface="+mn-ea"/>
                <a:cs typeface="+mn-cs"/>
              </a:rPr>
              <a:t> Hospitalizations during the last six months of life are rising: from 1,302 hospital admissions per 1,000 Medicare recipients in 1996 to 1,442 in 2005.</a:t>
            </a:r>
          </a:p>
          <a:p>
            <a:r>
              <a:rPr kumimoji="1" lang="en-US" sz="1200" b="0" kern="1200" dirty="0" smtClean="0">
                <a:solidFill>
                  <a:schemeClr val="tx1"/>
                </a:solidFill>
                <a:latin typeface="Arial" charset="0"/>
                <a:ea typeface="+mn-ea"/>
                <a:cs typeface="+mn-cs"/>
                <a:hlinkClick r:id="rId6"/>
              </a:rPr>
              <a:t>Source: Dartmouth Atlas of Health Care (2005)</a:t>
            </a:r>
          </a:p>
          <a:p>
            <a:r>
              <a:rPr kumimoji="1" lang="en-US" sz="1200" b="1" kern="1200" dirty="0" smtClean="0">
                <a:solidFill>
                  <a:schemeClr val="tx1"/>
                </a:solidFill>
                <a:latin typeface="Arial" charset="0"/>
                <a:ea typeface="+mn-ea"/>
                <a:cs typeface="+mn-cs"/>
              </a:rPr>
              <a:t>·</a:t>
            </a:r>
            <a:r>
              <a:rPr kumimoji="1" lang="en-US" sz="1200" b="0" kern="1200" dirty="0" smtClean="0">
                <a:solidFill>
                  <a:schemeClr val="tx1"/>
                </a:solidFill>
                <a:latin typeface="Arial" charset="0"/>
                <a:ea typeface="+mn-ea"/>
                <a:cs typeface="+mn-cs"/>
              </a:rPr>
              <a:t> ICU stays of longer than a week have been increasing. In 1996, 10 percent of Medicare recipients spent at least a week in an ICU during the last six months of their lives; by 2005, the number was 14.4 percent.</a:t>
            </a:r>
          </a:p>
          <a:p>
            <a:r>
              <a:rPr kumimoji="1" lang="en-US" sz="1200" b="0" kern="1200" dirty="0" smtClean="0">
                <a:solidFill>
                  <a:schemeClr val="tx1"/>
                </a:solidFill>
                <a:latin typeface="Arial" charset="0"/>
                <a:ea typeface="+mn-ea"/>
                <a:cs typeface="+mn-cs"/>
                <a:hlinkClick r:id="rId7"/>
              </a:rPr>
              <a:t>Source: Dartmouth Atlas of Health Care (2005)</a:t>
            </a:r>
          </a:p>
          <a:p>
            <a:r>
              <a:rPr kumimoji="1" lang="en-US" sz="1200" b="1" kern="1200" dirty="0" smtClean="0">
                <a:solidFill>
                  <a:schemeClr val="tx1"/>
                </a:solidFill>
                <a:latin typeface="Arial" charset="0"/>
                <a:ea typeface="+mn-ea"/>
                <a:cs typeface="+mn-cs"/>
              </a:rPr>
              <a:t>·</a:t>
            </a:r>
            <a:r>
              <a:rPr kumimoji="1" lang="en-US" sz="1200" b="0" kern="1200" dirty="0" smtClean="0">
                <a:solidFill>
                  <a:schemeClr val="tx1"/>
                </a:solidFill>
                <a:latin typeface="Arial" charset="0"/>
                <a:ea typeface="+mn-ea"/>
                <a:cs typeface="+mn-cs"/>
              </a:rPr>
              <a:t> The 10 leading causes of death in America are (in order): heart disease, cancer, stroke, chronic lower respiratory disease, accidents, Alzheimer's, diabetes, influenza and pneumonia, kidney disease and sepsis (infection).</a:t>
            </a:r>
          </a:p>
          <a:p>
            <a:r>
              <a:rPr kumimoji="1" lang="en-US" sz="1200" b="0" kern="1200" dirty="0" smtClean="0">
                <a:solidFill>
                  <a:schemeClr val="tx1"/>
                </a:solidFill>
                <a:latin typeface="Arial" charset="0"/>
                <a:ea typeface="+mn-ea"/>
                <a:cs typeface="+mn-cs"/>
                <a:hlinkClick r:id="rId8"/>
              </a:rPr>
              <a:t>Source: Centers for Disease Control (2007)</a:t>
            </a:r>
          </a:p>
          <a:p>
            <a:r>
              <a:rPr kumimoji="1" lang="en-US" sz="1200" b="1" kern="1200" dirty="0" smtClean="0">
                <a:solidFill>
                  <a:schemeClr val="tx1"/>
                </a:solidFill>
                <a:latin typeface="Arial" charset="0"/>
                <a:ea typeface="+mn-ea"/>
                <a:cs typeface="+mn-cs"/>
              </a:rPr>
              <a:t>·</a:t>
            </a:r>
            <a:r>
              <a:rPr kumimoji="1" lang="en-US" sz="1200" b="0" kern="1200" dirty="0" smtClean="0">
                <a:solidFill>
                  <a:schemeClr val="tx1"/>
                </a:solidFill>
                <a:latin typeface="Arial" charset="0"/>
                <a:ea typeface="+mn-ea"/>
                <a:cs typeface="+mn-cs"/>
              </a:rPr>
              <a:t> 7 out of 10 Americans die from chronic disease. More than 90 million Americans live with at least one chronic disease.</a:t>
            </a:r>
          </a:p>
          <a:p>
            <a:r>
              <a:rPr kumimoji="1" lang="en-US" sz="1200" b="0" kern="1200" dirty="0" smtClean="0">
                <a:solidFill>
                  <a:schemeClr val="tx1"/>
                </a:solidFill>
                <a:latin typeface="Arial" charset="0"/>
                <a:ea typeface="+mn-ea"/>
                <a:cs typeface="+mn-cs"/>
                <a:hlinkClick r:id="rId9"/>
              </a:rPr>
              <a:t>Source: Dartmouth Atlas of Health Care (2005)</a:t>
            </a:r>
          </a:p>
          <a:p>
            <a:r>
              <a:rPr kumimoji="1" lang="en-US" sz="1200" b="1" kern="1200" dirty="0" smtClean="0">
                <a:solidFill>
                  <a:schemeClr val="tx1"/>
                </a:solidFill>
                <a:latin typeface="Arial" charset="0"/>
                <a:ea typeface="+mn-ea"/>
                <a:cs typeface="+mn-cs"/>
              </a:rPr>
              <a:t>·</a:t>
            </a:r>
            <a:r>
              <a:rPr kumimoji="1" lang="en-US" sz="1200" b="0" kern="1200" dirty="0" smtClean="0">
                <a:solidFill>
                  <a:schemeClr val="tx1"/>
                </a:solidFill>
                <a:latin typeface="Arial" charset="0"/>
                <a:ea typeface="+mn-ea"/>
                <a:cs typeface="+mn-cs"/>
              </a:rPr>
              <a:t> Almost a third of Americans see 10 or more physicians in the last six months of their life.</a:t>
            </a:r>
          </a:p>
          <a:p>
            <a:r>
              <a:rPr kumimoji="1" lang="en-US" sz="1200" b="0" kern="1200" dirty="0" smtClean="0">
                <a:solidFill>
                  <a:schemeClr val="tx1"/>
                </a:solidFill>
                <a:latin typeface="Arial" charset="0"/>
                <a:ea typeface="+mn-ea"/>
                <a:cs typeface="+mn-cs"/>
                <a:hlinkClick r:id="rId10"/>
              </a:rPr>
              <a:t>Source: Dartmouth Atlas of Health Care (2005)</a:t>
            </a:r>
          </a:p>
          <a:p>
            <a:r>
              <a:rPr kumimoji="1" lang="en-US" sz="1200" b="1" kern="1200" dirty="0" smtClean="0">
                <a:solidFill>
                  <a:schemeClr val="tx1"/>
                </a:solidFill>
                <a:latin typeface="Arial" charset="0"/>
                <a:ea typeface="+mn-ea"/>
                <a:cs typeface="+mn-cs"/>
              </a:rPr>
              <a:t>·</a:t>
            </a:r>
            <a:r>
              <a:rPr kumimoji="1" lang="en-US" sz="1200" b="0" kern="1200" dirty="0" smtClean="0">
                <a:solidFill>
                  <a:schemeClr val="tx1"/>
                </a:solidFill>
                <a:latin typeface="Arial" charset="0"/>
                <a:ea typeface="+mn-ea"/>
                <a:cs typeface="+mn-cs"/>
              </a:rPr>
              <a:t> Only 20 to 30 percent of Americans report having an advance directive such as a living will.</a:t>
            </a:r>
          </a:p>
          <a:p>
            <a:r>
              <a:rPr kumimoji="1" lang="en-US" sz="1200" b="0" kern="1200" dirty="0" smtClean="0">
                <a:solidFill>
                  <a:schemeClr val="tx1"/>
                </a:solidFill>
                <a:latin typeface="Arial" charset="0"/>
                <a:ea typeface="+mn-ea"/>
                <a:cs typeface="+mn-cs"/>
                <a:hlinkClick r:id="rId11"/>
              </a:rPr>
              <a:t>Source: Associated Press, 2010</a:t>
            </a:r>
          </a:p>
          <a:p>
            <a:r>
              <a:rPr kumimoji="1" lang="en-US" sz="1200" b="1" kern="1200" dirty="0" smtClean="0">
                <a:solidFill>
                  <a:schemeClr val="tx1"/>
                </a:solidFill>
                <a:latin typeface="Arial" charset="0"/>
                <a:ea typeface="+mn-ea"/>
                <a:cs typeface="+mn-cs"/>
              </a:rPr>
              <a:t>·</a:t>
            </a:r>
            <a:r>
              <a:rPr kumimoji="1" lang="en-US" sz="1200" b="0" kern="1200" dirty="0" smtClean="0">
                <a:solidFill>
                  <a:schemeClr val="tx1"/>
                </a:solidFill>
                <a:latin typeface="Arial" charset="0"/>
                <a:ea typeface="+mn-ea"/>
                <a:cs typeface="+mn-cs"/>
              </a:rPr>
              <a:t> Even when patients have an advance directive, physicians are often unaware of their patients' preferences. One large-scale study found that only 25 percent of physicians knew that their patients had advance directives on file.</a:t>
            </a:r>
          </a:p>
          <a:p>
            <a:r>
              <a:rPr kumimoji="1" lang="en-US" sz="1200" b="0" kern="1200" dirty="0" smtClean="0">
                <a:solidFill>
                  <a:schemeClr val="tx1"/>
                </a:solidFill>
                <a:latin typeface="Arial" charset="0"/>
                <a:ea typeface="+mn-ea"/>
                <a:cs typeface="+mn-cs"/>
                <a:hlinkClick r:id="rId12"/>
              </a:rPr>
              <a:t>Source: Critical Care Journal (2007)</a:t>
            </a:r>
          </a:p>
          <a:p>
            <a:endParaRPr lang="en-US" dirty="0" smtClean="0">
              <a:latin typeface="Arial" pitchFamily="34" charset="0"/>
            </a:endParaRPr>
          </a:p>
          <a:p>
            <a:endParaRPr lang="en-US" dirty="0" smtClean="0">
              <a:latin typeface="Arial" pitchFamily="34" charset="0"/>
            </a:endParaRPr>
          </a:p>
        </p:txBody>
      </p:sp>
    </p:spTree>
    <p:extLst>
      <p:ext uri="{BB962C8B-B14F-4D97-AF65-F5344CB8AC3E}">
        <p14:creationId xmlns:p14="http://schemas.microsoft.com/office/powerpoint/2010/main" val="6840523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11"/>
          <p:cNvSpPr>
            <a:spLocks noGrp="1" noChangeArrowheads="1"/>
          </p:cNvSpPr>
          <p:nvPr>
            <p:ph type="dt" sz="quarter" idx="1"/>
          </p:nvPr>
        </p:nvSpPr>
        <p:spPr>
          <a:noFill/>
        </p:spPr>
        <p:txBody>
          <a:bodyPr/>
          <a:lstStyle/>
          <a:p>
            <a:fld id="{BBA81850-4168-4318-852A-5AB756DAA917}" type="datetime1">
              <a:rPr lang="en-US"/>
              <a:pPr/>
              <a:t>7/29/16</a:t>
            </a:fld>
            <a:endParaRPr lang="en-US"/>
          </a:p>
        </p:txBody>
      </p:sp>
      <p:sp>
        <p:nvSpPr>
          <p:cNvPr id="119811" name="Rectangle 13"/>
          <p:cNvSpPr>
            <a:spLocks noGrp="1" noChangeArrowheads="1"/>
          </p:cNvSpPr>
          <p:nvPr>
            <p:ph type="sldNum" sz="quarter" idx="5"/>
          </p:nvPr>
        </p:nvSpPr>
        <p:spPr>
          <a:noFill/>
        </p:spPr>
        <p:txBody>
          <a:bodyPr/>
          <a:lstStyle/>
          <a:p>
            <a:fld id="{2461AE02-FD70-4043-BA33-5A004835D789}" type="slidenum">
              <a:rPr lang="en-US"/>
              <a:pPr/>
              <a:t>21</a:t>
            </a:fld>
            <a:endParaRPr lang="en-US"/>
          </a:p>
        </p:txBody>
      </p:sp>
      <p:sp>
        <p:nvSpPr>
          <p:cNvPr id="119812" name="Rectangle 2"/>
          <p:cNvSpPr>
            <a:spLocks noGrp="1" noRot="1" noChangeAspect="1" noChangeArrowheads="1" noTextEdit="1"/>
          </p:cNvSpPr>
          <p:nvPr>
            <p:ph type="sldImg"/>
          </p:nvPr>
        </p:nvSpPr>
        <p:spPr>
          <a:ln/>
        </p:spPr>
      </p:sp>
      <p:sp>
        <p:nvSpPr>
          <p:cNvPr id="119813"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12662020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11"/>
          <p:cNvSpPr>
            <a:spLocks noGrp="1" noChangeArrowheads="1"/>
          </p:cNvSpPr>
          <p:nvPr>
            <p:ph type="dt" sz="quarter" idx="1"/>
          </p:nvPr>
        </p:nvSpPr>
        <p:spPr>
          <a:noFill/>
        </p:spPr>
        <p:txBody>
          <a:bodyPr/>
          <a:lstStyle/>
          <a:p>
            <a:fld id="{D5A01726-776C-4B2B-952C-C50C2FD8A1C0}" type="datetime1">
              <a:rPr lang="en-US"/>
              <a:pPr/>
              <a:t>7/29/16</a:t>
            </a:fld>
            <a:endParaRPr lang="en-US"/>
          </a:p>
        </p:txBody>
      </p:sp>
      <p:sp>
        <p:nvSpPr>
          <p:cNvPr id="120835" name="Rectangle 13"/>
          <p:cNvSpPr>
            <a:spLocks noGrp="1" noChangeArrowheads="1"/>
          </p:cNvSpPr>
          <p:nvPr>
            <p:ph type="sldNum" sz="quarter" idx="5"/>
          </p:nvPr>
        </p:nvSpPr>
        <p:spPr>
          <a:noFill/>
        </p:spPr>
        <p:txBody>
          <a:bodyPr/>
          <a:lstStyle/>
          <a:p>
            <a:fld id="{4343F112-131F-4EDE-A667-129E0FFEAA65}" type="slidenum">
              <a:rPr lang="en-US"/>
              <a:pPr/>
              <a:t>22</a:t>
            </a:fld>
            <a:endParaRPr lang="en-US"/>
          </a:p>
        </p:txBody>
      </p:sp>
      <p:sp>
        <p:nvSpPr>
          <p:cNvPr id="120836" name="Rectangle 2"/>
          <p:cNvSpPr>
            <a:spLocks noGrp="1" noRot="1" noChangeAspect="1" noChangeArrowheads="1" noTextEdit="1"/>
          </p:cNvSpPr>
          <p:nvPr>
            <p:ph type="sldImg"/>
          </p:nvPr>
        </p:nvSpPr>
        <p:spPr>
          <a:ln/>
        </p:spPr>
      </p:sp>
      <p:sp>
        <p:nvSpPr>
          <p:cNvPr id="120837"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16421945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11"/>
          <p:cNvSpPr>
            <a:spLocks noGrp="1" noChangeArrowheads="1"/>
          </p:cNvSpPr>
          <p:nvPr>
            <p:ph type="dt" sz="quarter" idx="1"/>
          </p:nvPr>
        </p:nvSpPr>
        <p:spPr>
          <a:noFill/>
        </p:spPr>
        <p:txBody>
          <a:bodyPr/>
          <a:lstStyle/>
          <a:p>
            <a:fld id="{91243623-2548-4270-AB44-2CFE500FB107}" type="datetime1">
              <a:rPr lang="en-US"/>
              <a:pPr/>
              <a:t>7/29/16</a:t>
            </a:fld>
            <a:endParaRPr lang="en-US"/>
          </a:p>
        </p:txBody>
      </p:sp>
      <p:sp>
        <p:nvSpPr>
          <p:cNvPr id="121859" name="Rectangle 13"/>
          <p:cNvSpPr>
            <a:spLocks noGrp="1" noChangeArrowheads="1"/>
          </p:cNvSpPr>
          <p:nvPr>
            <p:ph type="sldNum" sz="quarter" idx="5"/>
          </p:nvPr>
        </p:nvSpPr>
        <p:spPr>
          <a:noFill/>
        </p:spPr>
        <p:txBody>
          <a:bodyPr/>
          <a:lstStyle/>
          <a:p>
            <a:fld id="{8E7D5493-7070-4D5B-B586-E5E6D98E8207}" type="slidenum">
              <a:rPr lang="en-US"/>
              <a:pPr/>
              <a:t>23</a:t>
            </a:fld>
            <a:endParaRPr lang="en-US"/>
          </a:p>
        </p:txBody>
      </p:sp>
      <p:sp>
        <p:nvSpPr>
          <p:cNvPr id="121860" name="Rectangle 2"/>
          <p:cNvSpPr>
            <a:spLocks noGrp="1" noRot="1" noChangeAspect="1" noChangeArrowheads="1" noTextEdit="1"/>
          </p:cNvSpPr>
          <p:nvPr>
            <p:ph type="sldImg"/>
          </p:nvPr>
        </p:nvSpPr>
        <p:spPr>
          <a:ln/>
        </p:spPr>
      </p:sp>
      <p:sp>
        <p:nvSpPr>
          <p:cNvPr id="121861"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9038529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dt" sz="quarter" idx="1"/>
          </p:nvPr>
        </p:nvSpPr>
        <p:spPr>
          <a:noFill/>
        </p:spPr>
        <p:txBody>
          <a:bodyPr/>
          <a:lstStyle/>
          <a:p>
            <a:fld id="{06028B2D-D898-44C8-A73F-379B4C0305D2}" type="datetime1">
              <a:rPr lang="en-US"/>
              <a:pPr/>
              <a:t>7/29/16</a:t>
            </a:fld>
            <a:endParaRPr lang="en-US"/>
          </a:p>
        </p:txBody>
      </p:sp>
      <p:sp>
        <p:nvSpPr>
          <p:cNvPr id="122883" name="Rectangle 13"/>
          <p:cNvSpPr>
            <a:spLocks noGrp="1" noChangeArrowheads="1"/>
          </p:cNvSpPr>
          <p:nvPr>
            <p:ph type="sldNum" sz="quarter" idx="5"/>
          </p:nvPr>
        </p:nvSpPr>
        <p:spPr>
          <a:noFill/>
        </p:spPr>
        <p:txBody>
          <a:bodyPr/>
          <a:lstStyle/>
          <a:p>
            <a:fld id="{F219CD76-7F2E-4A37-8CF1-B4717C3D67C0}" type="slidenum">
              <a:rPr lang="en-US"/>
              <a:pPr/>
              <a:t>24</a:t>
            </a:fld>
            <a:endParaRPr lang="en-US"/>
          </a:p>
        </p:txBody>
      </p:sp>
      <p:sp>
        <p:nvSpPr>
          <p:cNvPr id="122884" name="Rectangle 2"/>
          <p:cNvSpPr>
            <a:spLocks noGrp="1" noRot="1" noChangeAspect="1" noChangeArrowheads="1" noTextEdit="1"/>
          </p:cNvSpPr>
          <p:nvPr>
            <p:ph type="sldImg"/>
          </p:nvPr>
        </p:nvSpPr>
        <p:spPr>
          <a:ln/>
        </p:spPr>
      </p:sp>
      <p:sp>
        <p:nvSpPr>
          <p:cNvPr id="122885"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19048130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11"/>
          <p:cNvSpPr>
            <a:spLocks noGrp="1" noChangeArrowheads="1"/>
          </p:cNvSpPr>
          <p:nvPr>
            <p:ph type="dt" sz="quarter" idx="1"/>
          </p:nvPr>
        </p:nvSpPr>
        <p:spPr>
          <a:noFill/>
        </p:spPr>
        <p:txBody>
          <a:bodyPr/>
          <a:lstStyle/>
          <a:p>
            <a:fld id="{3F2CF3B8-A902-45A7-9D61-590D5E26613A}" type="datetime1">
              <a:rPr lang="en-US"/>
              <a:pPr/>
              <a:t>7/29/16</a:t>
            </a:fld>
            <a:endParaRPr lang="en-US"/>
          </a:p>
        </p:txBody>
      </p:sp>
      <p:sp>
        <p:nvSpPr>
          <p:cNvPr id="123907" name="Rectangle 13"/>
          <p:cNvSpPr>
            <a:spLocks noGrp="1" noChangeArrowheads="1"/>
          </p:cNvSpPr>
          <p:nvPr>
            <p:ph type="sldNum" sz="quarter" idx="5"/>
          </p:nvPr>
        </p:nvSpPr>
        <p:spPr>
          <a:noFill/>
        </p:spPr>
        <p:txBody>
          <a:bodyPr/>
          <a:lstStyle/>
          <a:p>
            <a:fld id="{E73EE0D6-9505-4B94-B6CA-F01E29BBB361}" type="slidenum">
              <a:rPr lang="en-US"/>
              <a:pPr/>
              <a:t>25</a:t>
            </a:fld>
            <a:endParaRPr lang="en-US"/>
          </a:p>
        </p:txBody>
      </p:sp>
      <p:sp>
        <p:nvSpPr>
          <p:cNvPr id="123908" name="Rectangle 2"/>
          <p:cNvSpPr>
            <a:spLocks noGrp="1" noRot="1" noChangeAspect="1" noChangeArrowheads="1" noTextEdit="1"/>
          </p:cNvSpPr>
          <p:nvPr>
            <p:ph type="sldImg"/>
          </p:nvPr>
        </p:nvSpPr>
        <p:spPr>
          <a:ln/>
        </p:spPr>
      </p:sp>
      <p:sp>
        <p:nvSpPr>
          <p:cNvPr id="123909"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16545080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11"/>
          <p:cNvSpPr>
            <a:spLocks noGrp="1" noChangeArrowheads="1"/>
          </p:cNvSpPr>
          <p:nvPr>
            <p:ph type="dt" sz="quarter" idx="1"/>
          </p:nvPr>
        </p:nvSpPr>
        <p:spPr>
          <a:noFill/>
        </p:spPr>
        <p:txBody>
          <a:bodyPr/>
          <a:lstStyle/>
          <a:p>
            <a:fld id="{3AB8C6D9-4192-4794-8B76-4BFF2A3C5526}" type="datetime1">
              <a:rPr lang="en-US"/>
              <a:pPr/>
              <a:t>7/29/16</a:t>
            </a:fld>
            <a:endParaRPr lang="en-US"/>
          </a:p>
        </p:txBody>
      </p:sp>
      <p:sp>
        <p:nvSpPr>
          <p:cNvPr id="124931" name="Rectangle 13"/>
          <p:cNvSpPr>
            <a:spLocks noGrp="1" noChangeArrowheads="1"/>
          </p:cNvSpPr>
          <p:nvPr>
            <p:ph type="sldNum" sz="quarter" idx="5"/>
          </p:nvPr>
        </p:nvSpPr>
        <p:spPr>
          <a:noFill/>
        </p:spPr>
        <p:txBody>
          <a:bodyPr/>
          <a:lstStyle/>
          <a:p>
            <a:fld id="{A42CC6ED-47E9-4849-99D2-F700405164F2}" type="slidenum">
              <a:rPr lang="en-US"/>
              <a:pPr/>
              <a:t>26</a:t>
            </a:fld>
            <a:endParaRPr lang="en-US"/>
          </a:p>
        </p:txBody>
      </p:sp>
      <p:sp>
        <p:nvSpPr>
          <p:cNvPr id="124932" name="Rectangle 2"/>
          <p:cNvSpPr>
            <a:spLocks noGrp="1" noRot="1" noChangeAspect="1" noChangeArrowheads="1" noTextEdit="1"/>
          </p:cNvSpPr>
          <p:nvPr>
            <p:ph type="sldImg"/>
          </p:nvPr>
        </p:nvSpPr>
        <p:spPr>
          <a:ln/>
        </p:spPr>
      </p:sp>
      <p:sp>
        <p:nvSpPr>
          <p:cNvPr id="124933"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16984845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11"/>
          <p:cNvSpPr>
            <a:spLocks noGrp="1" noChangeArrowheads="1"/>
          </p:cNvSpPr>
          <p:nvPr>
            <p:ph type="dt" sz="quarter" idx="1"/>
          </p:nvPr>
        </p:nvSpPr>
        <p:spPr>
          <a:noFill/>
        </p:spPr>
        <p:txBody>
          <a:bodyPr/>
          <a:lstStyle/>
          <a:p>
            <a:fld id="{FABAA2FE-A02D-414F-BD1E-7B3B3261B1F4}" type="datetime1">
              <a:rPr lang="en-US"/>
              <a:pPr/>
              <a:t>7/29/16</a:t>
            </a:fld>
            <a:endParaRPr lang="en-US"/>
          </a:p>
        </p:txBody>
      </p:sp>
      <p:sp>
        <p:nvSpPr>
          <p:cNvPr id="126979" name="Rectangle 13"/>
          <p:cNvSpPr>
            <a:spLocks noGrp="1" noChangeArrowheads="1"/>
          </p:cNvSpPr>
          <p:nvPr>
            <p:ph type="sldNum" sz="quarter" idx="5"/>
          </p:nvPr>
        </p:nvSpPr>
        <p:spPr>
          <a:noFill/>
        </p:spPr>
        <p:txBody>
          <a:bodyPr/>
          <a:lstStyle/>
          <a:p>
            <a:fld id="{6E3FA3D4-D547-4736-83D8-4148FCABAECB}" type="slidenum">
              <a:rPr lang="en-US"/>
              <a:pPr/>
              <a:t>27</a:t>
            </a:fld>
            <a:endParaRPr lang="en-US"/>
          </a:p>
        </p:txBody>
      </p:sp>
      <p:sp>
        <p:nvSpPr>
          <p:cNvPr id="126980" name="Rectangle 2"/>
          <p:cNvSpPr>
            <a:spLocks noGrp="1" noRot="1" noChangeAspect="1" noChangeArrowheads="1" noTextEdit="1"/>
          </p:cNvSpPr>
          <p:nvPr>
            <p:ph type="sldImg"/>
          </p:nvPr>
        </p:nvSpPr>
        <p:spPr>
          <a:solidFill>
            <a:srgbClr val="FFFFFF"/>
          </a:solidFill>
          <a:ln/>
        </p:spPr>
      </p:sp>
      <p:sp>
        <p:nvSpPr>
          <p:cNvPr id="126981" name="Rectangle 3"/>
          <p:cNvSpPr>
            <a:spLocks noGrp="1" noChangeArrowheads="1"/>
          </p:cNvSpPr>
          <p:nvPr>
            <p:ph type="body" idx="1"/>
          </p:nvPr>
        </p:nvSpPr>
        <p:spPr>
          <a:solidFill>
            <a:srgbClr val="FFFFFF"/>
          </a:solidFill>
          <a:ln>
            <a:solidFill>
              <a:srgbClr val="000000"/>
            </a:solidFill>
          </a:ln>
        </p:spPr>
        <p:txBody>
          <a:bodyPr/>
          <a:lstStyle/>
          <a:p>
            <a:r>
              <a:rPr lang="en-US" smtClean="0">
                <a:latin typeface="Verdana" pitchFamily="34" charset="0"/>
                <a:cs typeface="Times New Roman" pitchFamily="18" charset="0"/>
              </a:rPr>
              <a:t>	You all know utilitarians, and presumably many of you are utilitarians, at least some of the time.  The utilitarian is always asking, “What difference will it make?”—always looking at the consequences.  The utilitarian is also always calculating, always weighing costs and benefits.  You may not see John Stuart Mill in the hallways, but my guess is that you see plenty of calculators, plenty of people who are trying in a systematic way to weigh costs and benefits, to make sure that money and resources are allocated in the most efficacious way possible.</a:t>
            </a:r>
            <a:endParaRPr lang="en-US" smtClean="0">
              <a:latin typeface="Arial" pitchFamily="34" charset="0"/>
              <a:cs typeface="Times New Roman" pitchFamily="18" charset="0"/>
            </a:endParaRPr>
          </a:p>
          <a:p>
            <a:r>
              <a:rPr lang="en-US" smtClean="0">
                <a:latin typeface="Verdana" pitchFamily="34" charset="0"/>
                <a:cs typeface="Times New Roman" pitchFamily="18" charset="0"/>
              </a:rPr>
              <a:t>	When we think about end of life decisions within a utilitarian context, we see both the strengths and weaknesses of utilitarianism.  Let me just mention a few.</a:t>
            </a:r>
            <a:r>
              <a:rPr lang="en-US" smtClean="0">
                <a:latin typeface="Arial" pitchFamily="34" charset="0"/>
              </a:rPr>
              <a:t> </a:t>
            </a:r>
          </a:p>
        </p:txBody>
      </p:sp>
    </p:spTree>
    <p:extLst>
      <p:ext uri="{BB962C8B-B14F-4D97-AF65-F5344CB8AC3E}">
        <p14:creationId xmlns:p14="http://schemas.microsoft.com/office/powerpoint/2010/main" val="20775824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11"/>
          <p:cNvSpPr>
            <a:spLocks noGrp="1" noChangeArrowheads="1"/>
          </p:cNvSpPr>
          <p:nvPr>
            <p:ph type="dt" sz="quarter" idx="1"/>
          </p:nvPr>
        </p:nvSpPr>
        <p:spPr>
          <a:noFill/>
        </p:spPr>
        <p:txBody>
          <a:bodyPr/>
          <a:lstStyle/>
          <a:p>
            <a:fld id="{0E2980F5-C5E1-46CB-B07C-BB7C4AC71D6B}" type="datetime1">
              <a:rPr lang="en-US"/>
              <a:pPr/>
              <a:t>7/29/16</a:t>
            </a:fld>
            <a:endParaRPr lang="en-US"/>
          </a:p>
        </p:txBody>
      </p:sp>
      <p:sp>
        <p:nvSpPr>
          <p:cNvPr id="128003" name="Rectangle 13"/>
          <p:cNvSpPr>
            <a:spLocks noGrp="1" noChangeArrowheads="1"/>
          </p:cNvSpPr>
          <p:nvPr>
            <p:ph type="sldNum" sz="quarter" idx="5"/>
          </p:nvPr>
        </p:nvSpPr>
        <p:spPr>
          <a:noFill/>
        </p:spPr>
        <p:txBody>
          <a:bodyPr/>
          <a:lstStyle/>
          <a:p>
            <a:fld id="{5F610FF8-CE6D-4160-AC8F-02AC37FF217E}" type="slidenum">
              <a:rPr lang="en-US"/>
              <a:pPr/>
              <a:t>28</a:t>
            </a:fld>
            <a:endParaRPr lang="en-US"/>
          </a:p>
        </p:txBody>
      </p:sp>
      <p:sp>
        <p:nvSpPr>
          <p:cNvPr id="128004" name="Rectangle 2"/>
          <p:cNvSpPr>
            <a:spLocks noGrp="1" noRot="1" noChangeAspect="1" noChangeArrowheads="1" noTextEdit="1"/>
          </p:cNvSpPr>
          <p:nvPr>
            <p:ph type="sldImg"/>
          </p:nvPr>
        </p:nvSpPr>
        <p:spPr>
          <a:solidFill>
            <a:srgbClr val="FFFFFF"/>
          </a:solidFill>
          <a:ln/>
        </p:spPr>
      </p:sp>
      <p:sp>
        <p:nvSpPr>
          <p:cNvPr id="128005" name="Rectangle 3"/>
          <p:cNvSpPr>
            <a:spLocks noGrp="1" noChangeArrowheads="1"/>
          </p:cNvSpPr>
          <p:nvPr>
            <p:ph type="body" idx="1"/>
          </p:nvPr>
        </p:nvSpPr>
        <p:spPr>
          <a:solidFill>
            <a:srgbClr val="FFFFFF"/>
          </a:solidFill>
          <a:ln>
            <a:solidFill>
              <a:srgbClr val="000000"/>
            </a:solidFill>
          </a:ln>
        </p:spPr>
        <p:txBody>
          <a:bodyPr/>
          <a:lstStyle/>
          <a:p>
            <a:r>
              <a:rPr lang="en-US" b="1" smtClean="0">
                <a:latin typeface="Verdana" pitchFamily="34" charset="0"/>
                <a:cs typeface="Times New Roman" pitchFamily="18" charset="0"/>
              </a:rPr>
              <a:t>How much care should be given at the end of life?</a:t>
            </a:r>
            <a:r>
              <a:rPr lang="en-US" smtClean="0">
                <a:latin typeface="Verdana" pitchFamily="34" charset="0"/>
                <a:cs typeface="Times New Roman" pitchFamily="18" charset="0"/>
              </a:rPr>
              <a:t>  As I’m sure all of you here know, an inordinately high percentage of our medical dollars go to treatment during the last months of life, and this is a concern to everyone.  It is important to be precise about </a:t>
            </a:r>
            <a:r>
              <a:rPr lang="en-US" i="1" smtClean="0">
                <a:latin typeface="Verdana" pitchFamily="34" charset="0"/>
                <a:cs typeface="Times New Roman" pitchFamily="18" charset="0"/>
              </a:rPr>
              <a:t>why</a:t>
            </a:r>
            <a:r>
              <a:rPr lang="en-US" smtClean="0">
                <a:latin typeface="Verdana" pitchFamily="34" charset="0"/>
                <a:cs typeface="Times New Roman" pitchFamily="18" charset="0"/>
              </a:rPr>
              <a:t> this is a concern.  For most of us, it is not a concern solely because so much money is being spent, but rather because we feel it is not always being </a:t>
            </a:r>
            <a:r>
              <a:rPr lang="en-US" i="1" smtClean="0">
                <a:latin typeface="Verdana" pitchFamily="34" charset="0"/>
                <a:cs typeface="Times New Roman" pitchFamily="18" charset="0"/>
              </a:rPr>
              <a:t>well spent</a:t>
            </a:r>
            <a:r>
              <a:rPr lang="en-US" smtClean="0">
                <a:latin typeface="Verdana" pitchFamily="34" charset="0"/>
                <a:cs typeface="Times New Roman" pitchFamily="18" charset="0"/>
              </a:rPr>
              <a:t>.  We are not getting a lot back for our money, and we could get a much higher return on our dollars if they were spent in more cost-effective ways.  Here the lure of preventive medicine and wellness programs is particularly important insofar as they seem to offer the possibility of spending these dollars in ways that will have a far greater overall impact of the quality of life.</a:t>
            </a:r>
            <a:r>
              <a:rPr lang="en-US" smtClean="0">
                <a:latin typeface="Arial" pitchFamily="34" charset="0"/>
              </a:rPr>
              <a:t> </a:t>
            </a:r>
          </a:p>
          <a:p>
            <a:r>
              <a:rPr lang="en-US" smtClean="0">
                <a:latin typeface="Verdana" pitchFamily="34" charset="0"/>
                <a:cs typeface="Times New Roman" pitchFamily="18" charset="0"/>
              </a:rPr>
              <a:t>	This is a prime example of utilitarian thinking.  It looks at consequences, and it seeks the course of action that will produce the greatest overall good consequences and the least overall harmful consequences.  The concept of </a:t>
            </a:r>
            <a:r>
              <a:rPr lang="en-US" i="1" smtClean="0">
                <a:latin typeface="Verdana" pitchFamily="34" charset="0"/>
                <a:cs typeface="Times New Roman" pitchFamily="18" charset="0"/>
              </a:rPr>
              <a:t>medical futility</a:t>
            </a:r>
            <a:r>
              <a:rPr lang="en-US" smtClean="0">
                <a:latin typeface="Verdana" pitchFamily="34" charset="0"/>
                <a:cs typeface="Times New Roman" pitchFamily="18" charset="0"/>
              </a:rPr>
              <a:t>, an increasingly important concept during the last ten years, is essentially a utilitarian one.  It looks at consequences and attempts to draw a clear line at that point where treatment no longer holds a reasonable hope of producing good consequences.</a:t>
            </a:r>
            <a:r>
              <a:rPr lang="en-US" smtClean="0">
                <a:latin typeface="Arial" pitchFamily="34" charset="0"/>
              </a:rPr>
              <a:t> </a:t>
            </a:r>
          </a:p>
        </p:txBody>
      </p:sp>
    </p:spTree>
    <p:extLst>
      <p:ext uri="{BB962C8B-B14F-4D97-AF65-F5344CB8AC3E}">
        <p14:creationId xmlns:p14="http://schemas.microsoft.com/office/powerpoint/2010/main" val="19922424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11"/>
          <p:cNvSpPr>
            <a:spLocks noGrp="1" noChangeArrowheads="1"/>
          </p:cNvSpPr>
          <p:nvPr>
            <p:ph type="dt" sz="quarter" idx="1"/>
          </p:nvPr>
        </p:nvSpPr>
        <p:spPr>
          <a:noFill/>
        </p:spPr>
        <p:txBody>
          <a:bodyPr/>
          <a:lstStyle/>
          <a:p>
            <a:fld id="{B3A65191-E0F4-44CC-BBB3-EB87459A6326}" type="datetime1">
              <a:rPr lang="en-US"/>
              <a:pPr/>
              <a:t>7/29/16</a:t>
            </a:fld>
            <a:endParaRPr lang="en-US"/>
          </a:p>
        </p:txBody>
      </p:sp>
      <p:sp>
        <p:nvSpPr>
          <p:cNvPr id="129027" name="Rectangle 13"/>
          <p:cNvSpPr>
            <a:spLocks noGrp="1" noChangeArrowheads="1"/>
          </p:cNvSpPr>
          <p:nvPr>
            <p:ph type="sldNum" sz="quarter" idx="5"/>
          </p:nvPr>
        </p:nvSpPr>
        <p:spPr>
          <a:noFill/>
        </p:spPr>
        <p:txBody>
          <a:bodyPr/>
          <a:lstStyle/>
          <a:p>
            <a:fld id="{4BA75AA4-25A8-483F-8BA0-86C98D19212B}" type="slidenum">
              <a:rPr lang="en-US"/>
              <a:pPr/>
              <a:t>29</a:t>
            </a:fld>
            <a:endParaRPr lang="en-US"/>
          </a:p>
        </p:txBody>
      </p:sp>
      <p:sp>
        <p:nvSpPr>
          <p:cNvPr id="129028" name="Rectangle 2"/>
          <p:cNvSpPr>
            <a:spLocks noGrp="1" noRot="1" noChangeAspect="1" noChangeArrowheads="1" noTextEdit="1"/>
          </p:cNvSpPr>
          <p:nvPr>
            <p:ph type="sldImg"/>
          </p:nvPr>
        </p:nvSpPr>
        <p:spPr>
          <a:solidFill>
            <a:srgbClr val="FFFFFF"/>
          </a:solidFill>
          <a:ln/>
        </p:spPr>
      </p:sp>
      <p:sp>
        <p:nvSpPr>
          <p:cNvPr id="129029" name="Rectangle 3"/>
          <p:cNvSpPr>
            <a:spLocks noGrp="1" noChangeArrowheads="1"/>
          </p:cNvSpPr>
          <p:nvPr>
            <p:ph type="body" idx="1"/>
          </p:nvPr>
        </p:nvSpPr>
        <p:spPr>
          <a:solidFill>
            <a:srgbClr val="FFFFFF"/>
          </a:solidFill>
          <a:ln>
            <a:solidFill>
              <a:srgbClr val="000000"/>
            </a:solidFill>
          </a:ln>
        </p:spPr>
        <p:txBody>
          <a:bodyPr/>
          <a:lstStyle/>
          <a:p>
            <a:r>
              <a:rPr lang="en-US" smtClean="0">
                <a:latin typeface="Verdana" pitchFamily="34" charset="0"/>
                <a:cs typeface="Times New Roman" pitchFamily="18" charset="0"/>
              </a:rPr>
              <a:t>	</a:t>
            </a:r>
            <a:r>
              <a:rPr lang="en-US" b="1" smtClean="0">
                <a:latin typeface="Verdana" pitchFamily="34" charset="0"/>
                <a:cs typeface="Times New Roman" pitchFamily="18" charset="0"/>
              </a:rPr>
              <a:t>What is a good death?</a:t>
            </a:r>
            <a:r>
              <a:rPr lang="en-US" smtClean="0">
                <a:latin typeface="Verdana" pitchFamily="34" charset="0"/>
                <a:cs typeface="Times New Roman" pitchFamily="18" charset="0"/>
              </a:rPr>
              <a:t>  One of the issues for utilitarians has been how you measure “good consequences.”  What is the standard, the yardstick, in terms of which these can be measured?  What is the scale that we can employ?  Two standards have vied for supremacy in utilitarianism, and these two standard compete at well in how we understand what a good death is.</a:t>
            </a:r>
            <a:endParaRPr lang="en-US" smtClean="0">
              <a:latin typeface="Arial" pitchFamily="34" charset="0"/>
              <a:cs typeface="Times New Roman" pitchFamily="18" charset="0"/>
            </a:endParaRPr>
          </a:p>
          <a:p>
            <a:r>
              <a:rPr lang="en-US" smtClean="0">
                <a:latin typeface="Verdana" pitchFamily="34" charset="0"/>
                <a:cs typeface="Times New Roman" pitchFamily="18" charset="0"/>
              </a:rPr>
              <a:t>	John Stuart Mill, whom I mentioned earlier, said that happiness is the appropriate measure of consequences.  In doing so, he was breaking from the work of his immediate predecessor, Jeremy Bentham.  Bentham maintained that pleasure was the appropriate measure of consequences, and those alternatives that produced the greatest amount of pleasure were the right ones. Mill, despite his personal liking for Bentham (who was in fact his godfather), called this a “pig’s philosophy.”  Pleasure, he maintained, was too gross, too bodily a standard for human beings; we must instead look to what produces happiness, not mere pleasure.  </a:t>
            </a:r>
            <a:endParaRPr lang="en-US" smtClean="0">
              <a:latin typeface="Arial" pitchFamily="34" charset="0"/>
              <a:cs typeface="Times New Roman" pitchFamily="18" charset="0"/>
            </a:endParaRPr>
          </a:p>
          <a:p>
            <a:r>
              <a:rPr lang="en-US" smtClean="0">
                <a:latin typeface="Verdana" pitchFamily="34" charset="0"/>
                <a:cs typeface="Times New Roman" pitchFamily="18" charset="0"/>
              </a:rPr>
              <a:t>	This is, of course, a choice we face many times a day.  If I want to fix my daughter the breakfast that will give her the most pleasure, sugar and chocolate would probably be the principal components.  If I want to fix her a breakfast that will give her the most happiness, presumably a nutritionally more balanced alternative will result in more happiness.  Or, even more bluntly, heroin give you pleasure, but it doesn’t give you happiness.</a:t>
            </a:r>
            <a:endParaRPr lang="en-US" smtClean="0">
              <a:latin typeface="Arial" pitchFamily="34" charset="0"/>
              <a:cs typeface="Times New Roman" pitchFamily="18" charset="0"/>
            </a:endParaRPr>
          </a:p>
          <a:p>
            <a:r>
              <a:rPr lang="en-US" smtClean="0">
                <a:latin typeface="Verdana" pitchFamily="34" charset="0"/>
                <a:cs typeface="Times New Roman" pitchFamily="18" charset="0"/>
              </a:rPr>
              <a:t>	This battle about standards plays itself out in regard to end of life decisions as well.  Let me indicate one way.  What is a good death?  Those who think in terms of pleasure identify a good death as one that is without pain.  Modern medicine can do a lot to eliminate, or at least reduce, pain.  Those who think in terms of happiness view a good death as more than pain-free.  The work of Elizabeth Kubler-Ross was pioneering in helping us to understand the stages of dying and to see what might be involved in a good death.  Today hospice often leads the way in understanding what a good death is, and it goes far beyond the mere absence of pain.  It often involves developing a sense of closure about one’s life, reconciliation with family, and peacefulness.  </a:t>
            </a:r>
            <a:endParaRPr lang="en-US" smtClean="0">
              <a:latin typeface="Arial" pitchFamily="34" charset="0"/>
              <a:cs typeface="Times New Roman" pitchFamily="18" charset="0"/>
            </a:endParaRPr>
          </a:p>
          <a:p>
            <a:r>
              <a:rPr lang="en-US" smtClean="0">
                <a:latin typeface="Verdana" pitchFamily="34" charset="0"/>
                <a:cs typeface="Times New Roman" pitchFamily="18" charset="0"/>
              </a:rPr>
              <a:t>	Those utilitarians who see a good death along the pleasure-pain axis are, I think, most likely to think it is better just to “end someone’s suffering,” to put them out of their misery.  The crucial concern is physical pain.  One of this morning’s case studies, “It’s over, Debbie,” is an example of this.  The resident’s concern was simply to end Debbie’s pain. </a:t>
            </a:r>
          </a:p>
        </p:txBody>
      </p:sp>
    </p:spTree>
    <p:extLst>
      <p:ext uri="{BB962C8B-B14F-4D97-AF65-F5344CB8AC3E}">
        <p14:creationId xmlns:p14="http://schemas.microsoft.com/office/powerpoint/2010/main" val="535978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11"/>
          <p:cNvSpPr>
            <a:spLocks noGrp="1" noChangeArrowheads="1"/>
          </p:cNvSpPr>
          <p:nvPr>
            <p:ph type="dt" sz="quarter" idx="1"/>
          </p:nvPr>
        </p:nvSpPr>
        <p:spPr>
          <a:noFill/>
        </p:spPr>
        <p:txBody>
          <a:bodyPr/>
          <a:lstStyle/>
          <a:p>
            <a:fld id="{9C50827F-BA49-4B2D-B717-E45A00EA52CD}" type="datetime1">
              <a:rPr lang="en-US"/>
              <a:pPr/>
              <a:t>7/29/16</a:t>
            </a:fld>
            <a:endParaRPr lang="en-US"/>
          </a:p>
        </p:txBody>
      </p:sp>
      <p:sp>
        <p:nvSpPr>
          <p:cNvPr id="130051" name="Rectangle 13"/>
          <p:cNvSpPr>
            <a:spLocks noGrp="1" noChangeArrowheads="1"/>
          </p:cNvSpPr>
          <p:nvPr>
            <p:ph type="sldNum" sz="quarter" idx="5"/>
          </p:nvPr>
        </p:nvSpPr>
        <p:spPr>
          <a:noFill/>
        </p:spPr>
        <p:txBody>
          <a:bodyPr/>
          <a:lstStyle/>
          <a:p>
            <a:fld id="{A19AC19B-E5CD-4BC1-AF02-294C0C10957D}" type="slidenum">
              <a:rPr lang="en-US"/>
              <a:pPr/>
              <a:t>30</a:t>
            </a:fld>
            <a:endParaRPr lang="en-US"/>
          </a:p>
        </p:txBody>
      </p:sp>
      <p:sp>
        <p:nvSpPr>
          <p:cNvPr id="130052" name="Rectangle 2"/>
          <p:cNvSpPr>
            <a:spLocks noGrp="1" noRot="1" noChangeAspect="1" noChangeArrowheads="1" noTextEdit="1"/>
          </p:cNvSpPr>
          <p:nvPr>
            <p:ph type="sldImg"/>
          </p:nvPr>
        </p:nvSpPr>
        <p:spPr>
          <a:ln/>
        </p:spPr>
      </p:sp>
      <p:sp>
        <p:nvSpPr>
          <p:cNvPr id="130053"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1023047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11"/>
          <p:cNvSpPr>
            <a:spLocks noGrp="1" noChangeArrowheads="1"/>
          </p:cNvSpPr>
          <p:nvPr>
            <p:ph type="dt" sz="quarter" idx="1"/>
          </p:nvPr>
        </p:nvSpPr>
        <p:spPr>
          <a:noFill/>
        </p:spPr>
        <p:txBody>
          <a:bodyPr/>
          <a:lstStyle/>
          <a:p>
            <a:fld id="{AC46A733-0358-401C-A84F-520D4D82E6D2}" type="datetime1">
              <a:rPr lang="en-US"/>
              <a:pPr/>
              <a:t>7/29/16</a:t>
            </a:fld>
            <a:endParaRPr lang="en-US"/>
          </a:p>
        </p:txBody>
      </p:sp>
      <p:sp>
        <p:nvSpPr>
          <p:cNvPr id="88067" name="Rectangle 13"/>
          <p:cNvSpPr>
            <a:spLocks noGrp="1" noChangeArrowheads="1"/>
          </p:cNvSpPr>
          <p:nvPr>
            <p:ph type="sldNum" sz="quarter" idx="5"/>
          </p:nvPr>
        </p:nvSpPr>
        <p:spPr>
          <a:noFill/>
        </p:spPr>
        <p:txBody>
          <a:bodyPr/>
          <a:lstStyle/>
          <a:p>
            <a:fld id="{5EE736D2-D380-4F6B-B58D-920B5F2E5CE2}" type="slidenum">
              <a:rPr lang="en-US"/>
              <a:pPr/>
              <a:t>3</a:t>
            </a:fld>
            <a:endParaRPr lang="en-US"/>
          </a:p>
        </p:txBody>
      </p:sp>
      <p:sp>
        <p:nvSpPr>
          <p:cNvPr id="88068" name="Rectangle 2"/>
          <p:cNvSpPr>
            <a:spLocks noGrp="1" noRot="1" noChangeAspect="1" noChangeArrowheads="1" noTextEdit="1"/>
          </p:cNvSpPr>
          <p:nvPr>
            <p:ph type="sldImg"/>
          </p:nvPr>
        </p:nvSpPr>
        <p:spPr>
          <a:ln/>
        </p:spPr>
      </p:sp>
      <p:sp>
        <p:nvSpPr>
          <p:cNvPr id="88069"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13881193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11"/>
          <p:cNvSpPr>
            <a:spLocks noGrp="1" noChangeArrowheads="1"/>
          </p:cNvSpPr>
          <p:nvPr>
            <p:ph type="dt" sz="quarter" idx="1"/>
          </p:nvPr>
        </p:nvSpPr>
        <p:spPr>
          <a:noFill/>
        </p:spPr>
        <p:txBody>
          <a:bodyPr/>
          <a:lstStyle/>
          <a:p>
            <a:fld id="{D7C4B3D7-5E65-4F9A-8007-AC2699141B70}" type="datetime1">
              <a:rPr lang="en-US"/>
              <a:pPr/>
              <a:t>7/29/16</a:t>
            </a:fld>
            <a:endParaRPr lang="en-US"/>
          </a:p>
        </p:txBody>
      </p:sp>
      <p:sp>
        <p:nvSpPr>
          <p:cNvPr id="131075" name="Rectangle 13"/>
          <p:cNvSpPr>
            <a:spLocks noGrp="1" noChangeArrowheads="1"/>
          </p:cNvSpPr>
          <p:nvPr>
            <p:ph type="sldNum" sz="quarter" idx="5"/>
          </p:nvPr>
        </p:nvSpPr>
        <p:spPr>
          <a:noFill/>
        </p:spPr>
        <p:txBody>
          <a:bodyPr/>
          <a:lstStyle/>
          <a:p>
            <a:fld id="{EB7460D6-5040-4AE7-AB7F-9265E6CD7DF6}" type="slidenum">
              <a:rPr lang="en-US"/>
              <a:pPr/>
              <a:t>31</a:t>
            </a:fld>
            <a:endParaRPr lang="en-US"/>
          </a:p>
        </p:txBody>
      </p:sp>
      <p:sp>
        <p:nvSpPr>
          <p:cNvPr id="131076" name="Rectangle 2"/>
          <p:cNvSpPr>
            <a:spLocks noGrp="1" noRot="1" noChangeAspect="1" noChangeArrowheads="1" noTextEdit="1"/>
          </p:cNvSpPr>
          <p:nvPr>
            <p:ph type="sldImg"/>
          </p:nvPr>
        </p:nvSpPr>
        <p:spPr>
          <a:solidFill>
            <a:srgbClr val="FFFFFF"/>
          </a:solidFill>
          <a:ln/>
        </p:spPr>
      </p:sp>
      <p:sp>
        <p:nvSpPr>
          <p:cNvPr id="131077" name="Rectangle 3"/>
          <p:cNvSpPr>
            <a:spLocks noGrp="1" noChangeArrowheads="1"/>
          </p:cNvSpPr>
          <p:nvPr>
            <p:ph type="body" idx="1"/>
          </p:nvPr>
        </p:nvSpPr>
        <p:spPr>
          <a:solidFill>
            <a:srgbClr val="FFFFFF"/>
          </a:solidFill>
          <a:ln>
            <a:solidFill>
              <a:srgbClr val="000000"/>
            </a:solidFill>
          </a:ln>
        </p:spPr>
        <p:txBody>
          <a:bodyPr/>
          <a:lstStyle/>
          <a:p>
            <a:r>
              <a:rPr lang="en-US" smtClean="0">
                <a:latin typeface="Arial" pitchFamily="34" charset="0"/>
                <a:cs typeface="Times New Roman" pitchFamily="18" charset="0"/>
              </a:rPr>
              <a:t>	The second main model for understanding the moral life comes most directly out of Immanuel Kant, an eighteenth century German philosophy who emphasized the notions of respect, autonomy, and fairness.  It is precisely this moral tradition which underlies the contemporary doctrine of informed consent.  As I asked you to do when considering utilitarianism, I would ask you to think about the ways in which this model applies to your thinking as a physician in regard to end of life decisions.</a:t>
            </a:r>
          </a:p>
          <a:p>
            <a:r>
              <a:rPr lang="en-US" smtClean="0">
                <a:latin typeface="Arial" pitchFamily="34" charset="0"/>
                <a:cs typeface="Times New Roman" pitchFamily="18" charset="0"/>
              </a:rPr>
              <a:t>	Kant drew a distinction that is diametrically opposed to the utilitarian standpoint.  There are, he said, two classes of entities in the world: things and persons.  Things have a price, can be bought and sold, are objects to be used.  Persons, on the other hand, are not things; they cannot be merely used as objects.  They must be treated as ends-in-themselves.  </a:t>
            </a:r>
          </a:p>
          <a:p>
            <a:endParaRPr lang="en-US" smtClean="0">
              <a:latin typeface="Arial" pitchFamily="34" charset="0"/>
            </a:endParaRPr>
          </a:p>
        </p:txBody>
      </p:sp>
    </p:spTree>
    <p:extLst>
      <p:ext uri="{BB962C8B-B14F-4D97-AF65-F5344CB8AC3E}">
        <p14:creationId xmlns:p14="http://schemas.microsoft.com/office/powerpoint/2010/main" val="15985822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11"/>
          <p:cNvSpPr>
            <a:spLocks noGrp="1" noChangeArrowheads="1"/>
          </p:cNvSpPr>
          <p:nvPr>
            <p:ph type="dt" sz="quarter" idx="1"/>
          </p:nvPr>
        </p:nvSpPr>
        <p:spPr>
          <a:noFill/>
        </p:spPr>
        <p:txBody>
          <a:bodyPr/>
          <a:lstStyle/>
          <a:p>
            <a:fld id="{6A9F6629-FC25-4A90-B10A-134779792678}" type="datetime1">
              <a:rPr lang="en-US"/>
              <a:pPr/>
              <a:t>7/29/16</a:t>
            </a:fld>
            <a:endParaRPr lang="en-US"/>
          </a:p>
        </p:txBody>
      </p:sp>
      <p:sp>
        <p:nvSpPr>
          <p:cNvPr id="132099" name="Rectangle 13"/>
          <p:cNvSpPr>
            <a:spLocks noGrp="1" noChangeArrowheads="1"/>
          </p:cNvSpPr>
          <p:nvPr>
            <p:ph type="sldNum" sz="quarter" idx="5"/>
          </p:nvPr>
        </p:nvSpPr>
        <p:spPr>
          <a:noFill/>
        </p:spPr>
        <p:txBody>
          <a:bodyPr/>
          <a:lstStyle/>
          <a:p>
            <a:fld id="{BEBAB33F-344C-47DC-95C4-34B67277EF93}" type="slidenum">
              <a:rPr lang="en-US"/>
              <a:pPr/>
              <a:t>32</a:t>
            </a:fld>
            <a:endParaRPr lang="en-US"/>
          </a:p>
        </p:txBody>
      </p:sp>
      <p:sp>
        <p:nvSpPr>
          <p:cNvPr id="132100" name="Rectangle 2"/>
          <p:cNvSpPr>
            <a:spLocks noGrp="1" noRot="1" noChangeAspect="1" noChangeArrowheads="1" noTextEdit="1"/>
          </p:cNvSpPr>
          <p:nvPr>
            <p:ph type="sldImg"/>
          </p:nvPr>
        </p:nvSpPr>
        <p:spPr>
          <a:solidFill>
            <a:srgbClr val="FFFFFF"/>
          </a:solidFill>
          <a:ln/>
        </p:spPr>
      </p:sp>
      <p:sp>
        <p:nvSpPr>
          <p:cNvPr id="132101" name="Rectangle 3"/>
          <p:cNvSpPr>
            <a:spLocks noGrp="1" noChangeArrowheads="1"/>
          </p:cNvSpPr>
          <p:nvPr>
            <p:ph type="body" idx="1"/>
          </p:nvPr>
        </p:nvSpPr>
        <p:spPr>
          <a:solidFill>
            <a:srgbClr val="FFFFFF"/>
          </a:solidFill>
          <a:ln>
            <a:solidFill>
              <a:srgbClr val="000000"/>
            </a:solidFill>
          </a:ln>
        </p:spPr>
        <p:txBody>
          <a:bodyPr/>
          <a:lstStyle/>
          <a:p>
            <a:r>
              <a:rPr lang="en-US" smtClean="0">
                <a:latin typeface="Arial" pitchFamily="34" charset="0"/>
                <a:cs typeface="Times New Roman" pitchFamily="18" charset="0"/>
              </a:rPr>
              <a:t>	</a:t>
            </a:r>
            <a:r>
              <a:rPr lang="en-US" b="1" smtClean="0">
                <a:latin typeface="Arial" pitchFamily="34" charset="0"/>
                <a:cs typeface="Times New Roman" pitchFamily="18" charset="0"/>
              </a:rPr>
              <a:t>Autonomy.</a:t>
            </a:r>
            <a:r>
              <a:rPr lang="en-US" smtClean="0">
                <a:latin typeface="Arial" pitchFamily="34" charset="0"/>
                <a:cs typeface="Times New Roman" pitchFamily="18" charset="0"/>
              </a:rPr>
              <a:t>  What makes people different from things, according to Kant, is that they can make up their own minds.  This is what Kant means by autonomy.  Etymologically, the word “autonomy” goes comes from two Greek words, “auto” and “nomos.”  “Auto” refers to self, and “nomos” means “law.”  Autonomy, in Kant’s eyes, is the ability of a being to freely impose the moral law upon himself or herself.  To deny someone’s autonomy is to rob them of the opportunity to make their own decisions.  </a:t>
            </a:r>
          </a:p>
          <a:p>
            <a:r>
              <a:rPr lang="en-US" smtClean="0">
                <a:latin typeface="Arial" pitchFamily="34" charset="0"/>
                <a:cs typeface="Times New Roman" pitchFamily="18" charset="0"/>
              </a:rPr>
              <a:t>	We have seen unfortunate examples of using people merely as a means, even within medicine.  The Nazi experiments on human beings that Robert Jay Lifton and others have discussed seem distant to us, but the Tuskegee experiments on African-American males are much closer to home.  (These kinds of things, incidentally, help explain why some ethnic and racial groups are more distrustful of the medical profession than others.)  It is precisely such abuses that committees on the use of human subjects are intended to prevent, and elaborate research protocols are often developed in order to insure that an individual’s autonomy is respected.</a:t>
            </a:r>
          </a:p>
          <a:p>
            <a:endParaRPr lang="en-US" smtClean="0">
              <a:latin typeface="Arial" pitchFamily="34" charset="0"/>
            </a:endParaRPr>
          </a:p>
        </p:txBody>
      </p:sp>
    </p:spTree>
    <p:extLst>
      <p:ext uri="{BB962C8B-B14F-4D97-AF65-F5344CB8AC3E}">
        <p14:creationId xmlns:p14="http://schemas.microsoft.com/office/powerpoint/2010/main" val="2037832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11"/>
          <p:cNvSpPr>
            <a:spLocks noGrp="1" noChangeArrowheads="1"/>
          </p:cNvSpPr>
          <p:nvPr>
            <p:ph type="dt" sz="quarter" idx="1"/>
          </p:nvPr>
        </p:nvSpPr>
        <p:spPr>
          <a:noFill/>
        </p:spPr>
        <p:txBody>
          <a:bodyPr/>
          <a:lstStyle/>
          <a:p>
            <a:fld id="{03EAB957-17D4-4678-B18B-AD3F2C7DA67B}" type="datetime1">
              <a:rPr lang="en-US"/>
              <a:pPr/>
              <a:t>7/29/16</a:t>
            </a:fld>
            <a:endParaRPr lang="en-US"/>
          </a:p>
        </p:txBody>
      </p:sp>
      <p:sp>
        <p:nvSpPr>
          <p:cNvPr id="133123" name="Rectangle 13"/>
          <p:cNvSpPr>
            <a:spLocks noGrp="1" noChangeArrowheads="1"/>
          </p:cNvSpPr>
          <p:nvPr>
            <p:ph type="sldNum" sz="quarter" idx="5"/>
          </p:nvPr>
        </p:nvSpPr>
        <p:spPr>
          <a:noFill/>
        </p:spPr>
        <p:txBody>
          <a:bodyPr/>
          <a:lstStyle/>
          <a:p>
            <a:fld id="{660DB0FB-3B7C-42ED-BC8F-33C98EB90AA3}" type="slidenum">
              <a:rPr lang="en-US"/>
              <a:pPr/>
              <a:t>33</a:t>
            </a:fld>
            <a:endParaRPr lang="en-US"/>
          </a:p>
        </p:txBody>
      </p:sp>
      <p:sp>
        <p:nvSpPr>
          <p:cNvPr id="133124" name="Rectangle 2"/>
          <p:cNvSpPr>
            <a:spLocks noGrp="1" noRot="1" noChangeAspect="1" noChangeArrowheads="1" noTextEdit="1"/>
          </p:cNvSpPr>
          <p:nvPr>
            <p:ph type="sldImg"/>
          </p:nvPr>
        </p:nvSpPr>
        <p:spPr>
          <a:solidFill>
            <a:srgbClr val="FFFFFF"/>
          </a:solidFill>
          <a:ln/>
        </p:spPr>
      </p:sp>
      <p:sp>
        <p:nvSpPr>
          <p:cNvPr id="133125" name="Rectangle 3"/>
          <p:cNvSpPr>
            <a:spLocks noGrp="1" noChangeArrowheads="1"/>
          </p:cNvSpPr>
          <p:nvPr>
            <p:ph type="body" idx="1"/>
          </p:nvPr>
        </p:nvSpPr>
        <p:spPr>
          <a:solidFill>
            <a:srgbClr val="FFFFFF"/>
          </a:solidFill>
          <a:ln>
            <a:solidFill>
              <a:srgbClr val="000000"/>
            </a:solidFill>
          </a:ln>
        </p:spPr>
        <p:txBody>
          <a:bodyPr/>
          <a:lstStyle/>
          <a:p>
            <a:r>
              <a:rPr lang="en-US" smtClean="0">
                <a:latin typeface="Arial" pitchFamily="34" charset="0"/>
                <a:cs typeface="Times New Roman" pitchFamily="18" charset="0"/>
              </a:rPr>
              <a:t>	We have seen unfortunate examples of using people merely as a means, even within medicine.  The Nazi experiments on human beings that Robert Jay Lifton and others have discussed seem distant to us, but the Tuskegee experiments on African-American males are much closer to home.  (These kinds of things, incidentally, help explain why some ethnic and racial groups are more distrustful of the medical profession than others.)  It is precisely such abuses that committees on the use of human subjects are intended to prevent, and elaborate research protocols are often developed in order to insure that an individual’s autonomy is respected.</a:t>
            </a:r>
            <a:r>
              <a:rPr lang="en-US" smtClean="0">
                <a:latin typeface="Arial" pitchFamily="34" charset="0"/>
              </a:rPr>
              <a:t> </a:t>
            </a:r>
          </a:p>
        </p:txBody>
      </p:sp>
    </p:spTree>
    <p:extLst>
      <p:ext uri="{BB962C8B-B14F-4D97-AF65-F5344CB8AC3E}">
        <p14:creationId xmlns:p14="http://schemas.microsoft.com/office/powerpoint/2010/main" val="18962502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11"/>
          <p:cNvSpPr>
            <a:spLocks noGrp="1" noChangeArrowheads="1"/>
          </p:cNvSpPr>
          <p:nvPr>
            <p:ph type="dt" sz="quarter" idx="1"/>
          </p:nvPr>
        </p:nvSpPr>
        <p:spPr>
          <a:noFill/>
        </p:spPr>
        <p:txBody>
          <a:bodyPr/>
          <a:lstStyle/>
          <a:p>
            <a:fld id="{B707C84E-2A9C-4943-A060-2547E5B9DE30}" type="datetime1">
              <a:rPr lang="en-US"/>
              <a:pPr/>
              <a:t>7/29/16</a:t>
            </a:fld>
            <a:endParaRPr lang="en-US"/>
          </a:p>
        </p:txBody>
      </p:sp>
      <p:sp>
        <p:nvSpPr>
          <p:cNvPr id="134147" name="Rectangle 13"/>
          <p:cNvSpPr>
            <a:spLocks noGrp="1" noChangeArrowheads="1"/>
          </p:cNvSpPr>
          <p:nvPr>
            <p:ph type="sldNum" sz="quarter" idx="5"/>
          </p:nvPr>
        </p:nvSpPr>
        <p:spPr>
          <a:noFill/>
        </p:spPr>
        <p:txBody>
          <a:bodyPr/>
          <a:lstStyle/>
          <a:p>
            <a:fld id="{9DE07CF4-01D4-4011-9F86-25F505A03E91}" type="slidenum">
              <a:rPr lang="en-US"/>
              <a:pPr/>
              <a:t>34</a:t>
            </a:fld>
            <a:endParaRPr lang="en-US"/>
          </a:p>
        </p:txBody>
      </p:sp>
      <p:sp>
        <p:nvSpPr>
          <p:cNvPr id="134148" name="Rectangle 2"/>
          <p:cNvSpPr>
            <a:spLocks noGrp="1" noRot="1" noChangeAspect="1" noChangeArrowheads="1" noTextEdit="1"/>
          </p:cNvSpPr>
          <p:nvPr>
            <p:ph type="sldImg"/>
          </p:nvPr>
        </p:nvSpPr>
        <p:spPr>
          <a:solidFill>
            <a:srgbClr val="FFFFFF"/>
          </a:solidFill>
          <a:ln/>
        </p:spPr>
      </p:sp>
      <p:sp>
        <p:nvSpPr>
          <p:cNvPr id="134149" name="Rectangle 3"/>
          <p:cNvSpPr>
            <a:spLocks noGrp="1" noChangeArrowheads="1"/>
          </p:cNvSpPr>
          <p:nvPr>
            <p:ph type="body" idx="1"/>
          </p:nvPr>
        </p:nvSpPr>
        <p:spPr>
          <a:solidFill>
            <a:srgbClr val="FFFFFF"/>
          </a:solidFill>
          <a:ln>
            <a:solidFill>
              <a:srgbClr val="000000"/>
            </a:solidFill>
          </a:ln>
        </p:spPr>
        <p:txBody>
          <a:bodyPr/>
          <a:lstStyle/>
          <a:p>
            <a:r>
              <a:rPr lang="en-US" smtClean="0">
                <a:latin typeface="Arial" pitchFamily="34" charset="0"/>
                <a:cs typeface="Times New Roman" pitchFamily="18" charset="0"/>
              </a:rPr>
              <a:t>	</a:t>
            </a:r>
            <a:r>
              <a:rPr lang="en-US" b="1" smtClean="0">
                <a:latin typeface="Arial" pitchFamily="34" charset="0"/>
                <a:cs typeface="Times New Roman" pitchFamily="18" charset="0"/>
              </a:rPr>
              <a:t>Advance Directives and Autonomy.</a:t>
            </a:r>
            <a:r>
              <a:rPr lang="en-US" smtClean="0">
                <a:latin typeface="Arial" pitchFamily="34" charset="0"/>
                <a:cs typeface="Times New Roman" pitchFamily="18" charset="0"/>
              </a:rPr>
              <a:t>  Kant’s concern for autonomy suggests a different model in regard to end-of-life decisions, one that emphasizes the importance of the patient’s own choice.  As I mentioned before, informed consent regulations grow directly out of this tradition.  So, too, do advanced directives in regard to end of life care.  In this model, each person is entitled to make his or her decision about the kind and extent of medical treatment at the end of life.</a:t>
            </a:r>
          </a:p>
          <a:p>
            <a:r>
              <a:rPr lang="en-US" smtClean="0">
                <a:latin typeface="Arial" pitchFamily="34" charset="0"/>
                <a:cs typeface="Times New Roman" pitchFamily="18" charset="0"/>
              </a:rPr>
              <a:t>	It would, incidentally, be clear to Kant that the case of Debbie involved a flagrant denial of autonomy.  The resident certainly didn’t get anything like informed consent.  </a:t>
            </a:r>
          </a:p>
          <a:p>
            <a:endParaRPr lang="en-US" smtClean="0">
              <a:latin typeface="Arial" pitchFamily="34" charset="0"/>
            </a:endParaRPr>
          </a:p>
        </p:txBody>
      </p:sp>
    </p:spTree>
    <p:extLst>
      <p:ext uri="{BB962C8B-B14F-4D97-AF65-F5344CB8AC3E}">
        <p14:creationId xmlns:p14="http://schemas.microsoft.com/office/powerpoint/2010/main" val="16210336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11"/>
          <p:cNvSpPr>
            <a:spLocks noGrp="1" noChangeArrowheads="1"/>
          </p:cNvSpPr>
          <p:nvPr>
            <p:ph type="dt" sz="quarter" idx="1"/>
          </p:nvPr>
        </p:nvSpPr>
        <p:spPr>
          <a:noFill/>
        </p:spPr>
        <p:txBody>
          <a:bodyPr/>
          <a:lstStyle/>
          <a:p>
            <a:fld id="{346DB238-C6F0-422B-A75B-5DF3AA87FAD0}" type="datetime1">
              <a:rPr lang="en-US"/>
              <a:pPr/>
              <a:t>7/29/16</a:t>
            </a:fld>
            <a:endParaRPr lang="en-US"/>
          </a:p>
        </p:txBody>
      </p:sp>
      <p:sp>
        <p:nvSpPr>
          <p:cNvPr id="135171" name="Rectangle 13"/>
          <p:cNvSpPr>
            <a:spLocks noGrp="1" noChangeArrowheads="1"/>
          </p:cNvSpPr>
          <p:nvPr>
            <p:ph type="sldNum" sz="quarter" idx="5"/>
          </p:nvPr>
        </p:nvSpPr>
        <p:spPr>
          <a:noFill/>
        </p:spPr>
        <p:txBody>
          <a:bodyPr/>
          <a:lstStyle/>
          <a:p>
            <a:fld id="{3F913D32-2F9D-4A07-8CFD-CDD74F7A8A55}" type="slidenum">
              <a:rPr lang="en-US"/>
              <a:pPr/>
              <a:t>35</a:t>
            </a:fld>
            <a:endParaRPr lang="en-US"/>
          </a:p>
        </p:txBody>
      </p:sp>
      <p:sp>
        <p:nvSpPr>
          <p:cNvPr id="135172" name="Rectangle 2"/>
          <p:cNvSpPr>
            <a:spLocks noGrp="1" noRot="1" noChangeAspect="1" noChangeArrowheads="1" noTextEdit="1"/>
          </p:cNvSpPr>
          <p:nvPr>
            <p:ph type="sldImg"/>
          </p:nvPr>
        </p:nvSpPr>
        <p:spPr>
          <a:ln/>
        </p:spPr>
      </p:sp>
      <p:sp>
        <p:nvSpPr>
          <p:cNvPr id="135173"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17348080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11"/>
          <p:cNvSpPr>
            <a:spLocks noGrp="1" noChangeArrowheads="1"/>
          </p:cNvSpPr>
          <p:nvPr>
            <p:ph type="dt" sz="quarter" idx="1"/>
          </p:nvPr>
        </p:nvSpPr>
        <p:spPr>
          <a:noFill/>
        </p:spPr>
        <p:txBody>
          <a:bodyPr/>
          <a:lstStyle/>
          <a:p>
            <a:fld id="{1526653E-547F-4DD1-925B-686826148EBC}" type="datetime1">
              <a:rPr lang="en-US"/>
              <a:pPr/>
              <a:t>7/29/16</a:t>
            </a:fld>
            <a:endParaRPr lang="en-US"/>
          </a:p>
        </p:txBody>
      </p:sp>
      <p:sp>
        <p:nvSpPr>
          <p:cNvPr id="136195" name="Rectangle 13"/>
          <p:cNvSpPr>
            <a:spLocks noGrp="1" noChangeArrowheads="1"/>
          </p:cNvSpPr>
          <p:nvPr>
            <p:ph type="sldNum" sz="quarter" idx="5"/>
          </p:nvPr>
        </p:nvSpPr>
        <p:spPr>
          <a:noFill/>
        </p:spPr>
        <p:txBody>
          <a:bodyPr/>
          <a:lstStyle/>
          <a:p>
            <a:fld id="{0AC8C7DB-9272-4E91-9914-240BCF468E6D}" type="slidenum">
              <a:rPr lang="en-US"/>
              <a:pPr/>
              <a:t>36</a:t>
            </a:fld>
            <a:endParaRPr lang="en-US"/>
          </a:p>
        </p:txBody>
      </p:sp>
      <p:sp>
        <p:nvSpPr>
          <p:cNvPr id="136196" name="Rectangle 2"/>
          <p:cNvSpPr>
            <a:spLocks noGrp="1" noRot="1" noChangeAspect="1" noChangeArrowheads="1" noTextEdit="1"/>
          </p:cNvSpPr>
          <p:nvPr>
            <p:ph type="sldImg"/>
          </p:nvPr>
        </p:nvSpPr>
        <p:spPr>
          <a:ln/>
        </p:spPr>
      </p:sp>
      <p:sp>
        <p:nvSpPr>
          <p:cNvPr id="136197"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5329840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11"/>
          <p:cNvSpPr>
            <a:spLocks noGrp="1" noChangeArrowheads="1"/>
          </p:cNvSpPr>
          <p:nvPr>
            <p:ph type="dt" sz="quarter" idx="1"/>
          </p:nvPr>
        </p:nvSpPr>
        <p:spPr>
          <a:noFill/>
        </p:spPr>
        <p:txBody>
          <a:bodyPr/>
          <a:lstStyle/>
          <a:p>
            <a:fld id="{C966D5DC-E1CE-40A4-805A-EFEC0CD6E3BF}" type="datetime1">
              <a:rPr lang="en-US"/>
              <a:pPr/>
              <a:t>7/29/16</a:t>
            </a:fld>
            <a:endParaRPr lang="en-US"/>
          </a:p>
        </p:txBody>
      </p:sp>
      <p:sp>
        <p:nvSpPr>
          <p:cNvPr id="137219" name="Rectangle 13"/>
          <p:cNvSpPr>
            <a:spLocks noGrp="1" noChangeArrowheads="1"/>
          </p:cNvSpPr>
          <p:nvPr>
            <p:ph type="sldNum" sz="quarter" idx="5"/>
          </p:nvPr>
        </p:nvSpPr>
        <p:spPr>
          <a:noFill/>
        </p:spPr>
        <p:txBody>
          <a:bodyPr/>
          <a:lstStyle/>
          <a:p>
            <a:fld id="{D8D87E33-68E0-4CB4-8D57-032521C94351}" type="slidenum">
              <a:rPr lang="en-US"/>
              <a:pPr/>
              <a:t>37</a:t>
            </a:fld>
            <a:endParaRPr lang="en-US"/>
          </a:p>
        </p:txBody>
      </p:sp>
      <p:sp>
        <p:nvSpPr>
          <p:cNvPr id="137220" name="Rectangle 2"/>
          <p:cNvSpPr>
            <a:spLocks noGrp="1" noRot="1" noChangeAspect="1" noChangeArrowheads="1" noTextEdit="1"/>
          </p:cNvSpPr>
          <p:nvPr>
            <p:ph type="sldImg"/>
          </p:nvPr>
        </p:nvSpPr>
        <p:spPr>
          <a:ln/>
        </p:spPr>
      </p:sp>
      <p:sp>
        <p:nvSpPr>
          <p:cNvPr id="137221"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7086199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11"/>
          <p:cNvSpPr>
            <a:spLocks noGrp="1" noChangeArrowheads="1"/>
          </p:cNvSpPr>
          <p:nvPr>
            <p:ph type="dt" sz="quarter" idx="1"/>
          </p:nvPr>
        </p:nvSpPr>
        <p:spPr>
          <a:noFill/>
        </p:spPr>
        <p:txBody>
          <a:bodyPr/>
          <a:lstStyle/>
          <a:p>
            <a:fld id="{7B332295-33E6-4045-8CAB-FBE936C5EF93}" type="datetime1">
              <a:rPr lang="en-US"/>
              <a:pPr/>
              <a:t>7/29/16</a:t>
            </a:fld>
            <a:endParaRPr lang="en-US"/>
          </a:p>
        </p:txBody>
      </p:sp>
      <p:sp>
        <p:nvSpPr>
          <p:cNvPr id="138243" name="Rectangle 13"/>
          <p:cNvSpPr>
            <a:spLocks noGrp="1" noChangeArrowheads="1"/>
          </p:cNvSpPr>
          <p:nvPr>
            <p:ph type="sldNum" sz="quarter" idx="5"/>
          </p:nvPr>
        </p:nvSpPr>
        <p:spPr>
          <a:noFill/>
        </p:spPr>
        <p:txBody>
          <a:bodyPr/>
          <a:lstStyle/>
          <a:p>
            <a:fld id="{91410895-2A45-4B5B-A9F8-AB83D1D04957}" type="slidenum">
              <a:rPr lang="en-US"/>
              <a:pPr/>
              <a:t>38</a:t>
            </a:fld>
            <a:endParaRPr lang="en-US"/>
          </a:p>
        </p:txBody>
      </p:sp>
      <p:sp>
        <p:nvSpPr>
          <p:cNvPr id="138244" name="Rectangle 2"/>
          <p:cNvSpPr>
            <a:spLocks noGrp="1" noRot="1" noChangeAspect="1" noChangeArrowheads="1" noTextEdit="1"/>
          </p:cNvSpPr>
          <p:nvPr>
            <p:ph type="sldImg"/>
          </p:nvPr>
        </p:nvSpPr>
        <p:spPr>
          <a:ln/>
        </p:spPr>
      </p:sp>
      <p:sp>
        <p:nvSpPr>
          <p:cNvPr id="138245"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19779375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1"/>
          <p:cNvSpPr>
            <a:spLocks noGrp="1" noChangeArrowheads="1"/>
          </p:cNvSpPr>
          <p:nvPr>
            <p:ph type="dt" sz="quarter" idx="1"/>
          </p:nvPr>
        </p:nvSpPr>
        <p:spPr>
          <a:noFill/>
        </p:spPr>
        <p:txBody>
          <a:bodyPr/>
          <a:lstStyle/>
          <a:p>
            <a:fld id="{20A9531C-9AEA-406E-9C11-E85854724B91}" type="datetime1">
              <a:rPr lang="en-US"/>
              <a:pPr/>
              <a:t>7/29/16</a:t>
            </a:fld>
            <a:endParaRPr lang="en-US"/>
          </a:p>
        </p:txBody>
      </p:sp>
      <p:sp>
        <p:nvSpPr>
          <p:cNvPr id="147459" name="Rectangle 13"/>
          <p:cNvSpPr>
            <a:spLocks noGrp="1" noChangeArrowheads="1"/>
          </p:cNvSpPr>
          <p:nvPr>
            <p:ph type="sldNum" sz="quarter" idx="5"/>
          </p:nvPr>
        </p:nvSpPr>
        <p:spPr>
          <a:noFill/>
        </p:spPr>
        <p:txBody>
          <a:bodyPr/>
          <a:lstStyle/>
          <a:p>
            <a:fld id="{CFAED7ED-4B96-428F-B24A-A8AD11E66535}" type="slidenum">
              <a:rPr lang="en-US"/>
              <a:pPr/>
              <a:t>39</a:t>
            </a:fld>
            <a:endParaRPr lang="en-US"/>
          </a:p>
        </p:txBody>
      </p:sp>
      <p:sp>
        <p:nvSpPr>
          <p:cNvPr id="147460" name="Rectangle 2"/>
          <p:cNvSpPr>
            <a:spLocks noGrp="1" noRot="1" noChangeAspect="1" noChangeArrowheads="1" noTextEdit="1"/>
          </p:cNvSpPr>
          <p:nvPr>
            <p:ph type="sldImg"/>
          </p:nvPr>
        </p:nvSpPr>
        <p:spPr>
          <a:ln/>
        </p:spPr>
      </p:sp>
      <p:sp>
        <p:nvSpPr>
          <p:cNvPr id="147461"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149160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1"/>
          <p:cNvSpPr>
            <a:spLocks noGrp="1" noChangeArrowheads="1"/>
          </p:cNvSpPr>
          <p:nvPr>
            <p:ph type="dt" sz="quarter" idx="1"/>
          </p:nvPr>
        </p:nvSpPr>
        <p:spPr>
          <a:noFill/>
        </p:spPr>
        <p:txBody>
          <a:bodyPr/>
          <a:lstStyle/>
          <a:p>
            <a:fld id="{2C4254E3-8477-4CAF-BE27-BAE26CF81FF8}" type="datetime1">
              <a:rPr lang="en-US"/>
              <a:pPr/>
              <a:t>7/29/16</a:t>
            </a:fld>
            <a:endParaRPr lang="en-US"/>
          </a:p>
        </p:txBody>
      </p:sp>
      <p:sp>
        <p:nvSpPr>
          <p:cNvPr id="89091" name="Rectangle 13"/>
          <p:cNvSpPr>
            <a:spLocks noGrp="1" noChangeArrowheads="1"/>
          </p:cNvSpPr>
          <p:nvPr>
            <p:ph type="sldNum" sz="quarter" idx="5"/>
          </p:nvPr>
        </p:nvSpPr>
        <p:spPr>
          <a:noFill/>
        </p:spPr>
        <p:txBody>
          <a:bodyPr/>
          <a:lstStyle/>
          <a:p>
            <a:fld id="{D77A0CA3-3735-4223-93E7-97233FBF5125}" type="slidenum">
              <a:rPr lang="en-US"/>
              <a:pPr/>
              <a:t>5</a:t>
            </a:fld>
            <a:endParaRPr lang="en-US"/>
          </a:p>
        </p:txBody>
      </p:sp>
      <p:sp>
        <p:nvSpPr>
          <p:cNvPr id="89092" name="Rectangle 2"/>
          <p:cNvSpPr>
            <a:spLocks noGrp="1" noRot="1" noChangeAspect="1" noChangeArrowheads="1" noTextEdit="1"/>
          </p:cNvSpPr>
          <p:nvPr>
            <p:ph type="sldImg"/>
          </p:nvPr>
        </p:nvSpPr>
        <p:spPr>
          <a:ln/>
        </p:spPr>
      </p:sp>
      <p:sp>
        <p:nvSpPr>
          <p:cNvPr id="89093" name="Rectangle 3"/>
          <p:cNvSpPr>
            <a:spLocks noGrp="1" noChangeArrowheads="1"/>
          </p:cNvSpPr>
          <p:nvPr>
            <p:ph type="body" idx="1"/>
          </p:nvPr>
        </p:nvSpPr>
        <p:spPr>
          <a:noFill/>
          <a:ln/>
        </p:spPr>
        <p:txBody>
          <a:bodyPr/>
          <a:lstStyle/>
          <a:p>
            <a:r>
              <a:rPr lang="en-US" i="1" dirty="0" smtClean="0">
                <a:latin typeface="Arial" pitchFamily="34" charset="0"/>
              </a:rPr>
              <a:t>Approaching Death: Improving Care at</a:t>
            </a:r>
            <a:r>
              <a:rPr lang="en-US" i="1" baseline="0" dirty="0" smtClean="0">
                <a:latin typeface="Arial" pitchFamily="34" charset="0"/>
              </a:rPr>
              <a:t> </a:t>
            </a:r>
            <a:r>
              <a:rPr lang="en-US" i="1" dirty="0" smtClean="0">
                <a:latin typeface="Arial" pitchFamily="34" charset="0"/>
              </a:rPr>
              <a:t>the End of Life http://</a:t>
            </a:r>
            <a:r>
              <a:rPr lang="en-US" i="1" dirty="0" err="1" smtClean="0">
                <a:latin typeface="Arial" pitchFamily="34" charset="0"/>
              </a:rPr>
              <a:t>www.nap.edu</a:t>
            </a:r>
            <a:r>
              <a:rPr lang="en-US" i="1" dirty="0" smtClean="0">
                <a:latin typeface="Arial" pitchFamily="34" charset="0"/>
              </a:rPr>
              <a:t>/</a:t>
            </a:r>
            <a:r>
              <a:rPr lang="en-US" i="1" dirty="0" err="1" smtClean="0">
                <a:latin typeface="Arial" pitchFamily="34" charset="0"/>
              </a:rPr>
              <a:t>openbook.php?record_id</a:t>
            </a:r>
            <a:r>
              <a:rPr lang="en-US" i="1" dirty="0" smtClean="0">
                <a:latin typeface="Arial" pitchFamily="34" charset="0"/>
              </a:rPr>
              <a:t>=5801</a:t>
            </a:r>
          </a:p>
          <a:p>
            <a:r>
              <a:rPr lang="en-US" dirty="0" smtClean="0">
                <a:latin typeface="Arial" pitchFamily="34" charset="0"/>
              </a:rPr>
              <a:t>http://</a:t>
            </a:r>
            <a:r>
              <a:rPr lang="en-US" dirty="0" err="1" smtClean="0">
                <a:latin typeface="Arial" pitchFamily="34" charset="0"/>
              </a:rPr>
              <a:t>www.pbs.org</a:t>
            </a:r>
            <a:r>
              <a:rPr lang="en-US" dirty="0" smtClean="0">
                <a:latin typeface="Arial" pitchFamily="34" charset="0"/>
              </a:rPr>
              <a:t>/</a:t>
            </a:r>
            <a:r>
              <a:rPr lang="en-US" dirty="0" err="1" smtClean="0">
                <a:latin typeface="Arial" pitchFamily="34" charset="0"/>
              </a:rPr>
              <a:t>wgbh</a:t>
            </a:r>
            <a:r>
              <a:rPr lang="en-US" dirty="0" smtClean="0">
                <a:latin typeface="Arial" pitchFamily="34" charset="0"/>
              </a:rPr>
              <a:t>/pages/frontline/facing-death/facts-and-figures/</a:t>
            </a:r>
          </a:p>
          <a:p>
            <a:endParaRPr lang="en-US" dirty="0" smtClean="0">
              <a:latin typeface="Arial" pitchFamily="34" charset="0"/>
            </a:endParaRPr>
          </a:p>
        </p:txBody>
      </p:sp>
    </p:spTree>
    <p:extLst>
      <p:ext uri="{BB962C8B-B14F-4D97-AF65-F5344CB8AC3E}">
        <p14:creationId xmlns:p14="http://schemas.microsoft.com/office/powerpoint/2010/main" val="2007175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D94098BF-9E34-4A37-B281-6218FD8026B4}" type="datetime1">
              <a:rPr lang="en-US" smtClean="0"/>
              <a:pPr>
                <a:defRPr/>
              </a:pPr>
              <a:t>7/29/16</a:t>
            </a:fld>
            <a:endParaRPr lang="en-US"/>
          </a:p>
        </p:txBody>
      </p:sp>
      <p:sp>
        <p:nvSpPr>
          <p:cNvPr id="5" name="Slide Number Placeholder 4"/>
          <p:cNvSpPr>
            <a:spLocks noGrp="1"/>
          </p:cNvSpPr>
          <p:nvPr>
            <p:ph type="sldNum" sz="quarter" idx="11"/>
          </p:nvPr>
        </p:nvSpPr>
        <p:spPr/>
        <p:txBody>
          <a:bodyPr/>
          <a:lstStyle/>
          <a:p>
            <a:pPr>
              <a:defRPr/>
            </a:pPr>
            <a:fld id="{C26ABE43-6D21-42E3-A25C-E4B79A3C2A3D}" type="slidenum">
              <a:rPr lang="en-US" smtClean="0"/>
              <a:pPr>
                <a:defRPr/>
              </a:pPr>
              <a:t>6</a:t>
            </a:fld>
            <a:endParaRPr lang="en-US"/>
          </a:p>
        </p:txBody>
      </p:sp>
    </p:spTree>
    <p:extLst>
      <p:ext uri="{BB962C8B-B14F-4D97-AF65-F5344CB8AC3E}">
        <p14:creationId xmlns:p14="http://schemas.microsoft.com/office/powerpoint/2010/main" val="1606240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11"/>
          <p:cNvSpPr>
            <a:spLocks noGrp="1" noChangeArrowheads="1"/>
          </p:cNvSpPr>
          <p:nvPr>
            <p:ph type="dt" sz="quarter" idx="1"/>
          </p:nvPr>
        </p:nvSpPr>
        <p:spPr>
          <a:noFill/>
        </p:spPr>
        <p:txBody>
          <a:bodyPr/>
          <a:lstStyle/>
          <a:p>
            <a:fld id="{F936745E-F1DC-45FC-B8CB-519876430D26}" type="datetime1">
              <a:rPr lang="en-US"/>
              <a:pPr/>
              <a:t>7/29/16</a:t>
            </a:fld>
            <a:endParaRPr lang="en-US"/>
          </a:p>
        </p:txBody>
      </p:sp>
      <p:sp>
        <p:nvSpPr>
          <p:cNvPr id="91139" name="Rectangle 13"/>
          <p:cNvSpPr>
            <a:spLocks noGrp="1" noChangeArrowheads="1"/>
          </p:cNvSpPr>
          <p:nvPr>
            <p:ph type="sldNum" sz="quarter" idx="5"/>
          </p:nvPr>
        </p:nvSpPr>
        <p:spPr>
          <a:noFill/>
        </p:spPr>
        <p:txBody>
          <a:bodyPr/>
          <a:lstStyle/>
          <a:p>
            <a:fld id="{0A78A679-32F3-4392-8F34-AA96BCD8E314}" type="slidenum">
              <a:rPr lang="en-US"/>
              <a:pPr/>
              <a:t>7</a:t>
            </a:fld>
            <a:endParaRPr lang="en-US"/>
          </a:p>
        </p:txBody>
      </p:sp>
      <p:sp>
        <p:nvSpPr>
          <p:cNvPr id="91140" name="Rectangle 2"/>
          <p:cNvSpPr>
            <a:spLocks noGrp="1" noRot="1" noChangeAspect="1" noChangeArrowheads="1" noTextEdit="1"/>
          </p:cNvSpPr>
          <p:nvPr>
            <p:ph type="sldImg"/>
          </p:nvPr>
        </p:nvSpPr>
        <p:spPr>
          <a:ln/>
        </p:spPr>
      </p:sp>
      <p:sp>
        <p:nvSpPr>
          <p:cNvPr id="91141"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2128472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D94098BF-9E34-4A37-B281-6218FD8026B4}" type="datetime1">
              <a:rPr lang="en-US" smtClean="0"/>
              <a:pPr>
                <a:defRPr/>
              </a:pPr>
              <a:t>7/29/16</a:t>
            </a:fld>
            <a:endParaRPr lang="en-US"/>
          </a:p>
        </p:txBody>
      </p:sp>
      <p:sp>
        <p:nvSpPr>
          <p:cNvPr id="5" name="Slide Number Placeholder 4"/>
          <p:cNvSpPr>
            <a:spLocks noGrp="1"/>
          </p:cNvSpPr>
          <p:nvPr>
            <p:ph type="sldNum" sz="quarter" idx="11"/>
          </p:nvPr>
        </p:nvSpPr>
        <p:spPr/>
        <p:txBody>
          <a:bodyPr/>
          <a:lstStyle/>
          <a:p>
            <a:pPr>
              <a:defRPr/>
            </a:pPr>
            <a:fld id="{C26ABE43-6D21-42E3-A25C-E4B79A3C2A3D}" type="slidenum">
              <a:rPr lang="en-US" smtClean="0"/>
              <a:pPr>
                <a:defRPr/>
              </a:pPr>
              <a:t>8</a:t>
            </a:fld>
            <a:endParaRPr lang="en-US"/>
          </a:p>
        </p:txBody>
      </p:sp>
    </p:spTree>
    <p:extLst>
      <p:ext uri="{BB962C8B-B14F-4D97-AF65-F5344CB8AC3E}">
        <p14:creationId xmlns:p14="http://schemas.microsoft.com/office/powerpoint/2010/main" val="58511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11"/>
          <p:cNvSpPr>
            <a:spLocks noGrp="1" noChangeArrowheads="1"/>
          </p:cNvSpPr>
          <p:nvPr>
            <p:ph type="dt" sz="quarter" idx="1"/>
          </p:nvPr>
        </p:nvSpPr>
        <p:spPr>
          <a:noFill/>
        </p:spPr>
        <p:txBody>
          <a:bodyPr/>
          <a:lstStyle/>
          <a:p>
            <a:fld id="{23D4FD11-B658-45D6-A442-131328028DC6}" type="datetime1">
              <a:rPr lang="en-US"/>
              <a:pPr/>
              <a:t>7/29/16</a:t>
            </a:fld>
            <a:endParaRPr lang="en-US"/>
          </a:p>
        </p:txBody>
      </p:sp>
      <p:sp>
        <p:nvSpPr>
          <p:cNvPr id="101379" name="Rectangle 13"/>
          <p:cNvSpPr>
            <a:spLocks noGrp="1" noChangeArrowheads="1"/>
          </p:cNvSpPr>
          <p:nvPr>
            <p:ph type="sldNum" sz="quarter" idx="5"/>
          </p:nvPr>
        </p:nvSpPr>
        <p:spPr>
          <a:noFill/>
        </p:spPr>
        <p:txBody>
          <a:bodyPr/>
          <a:lstStyle/>
          <a:p>
            <a:fld id="{9989B6D6-0356-494E-BAE5-E51631D208B1}" type="slidenum">
              <a:rPr lang="en-US"/>
              <a:pPr/>
              <a:t>9</a:t>
            </a:fld>
            <a:endParaRPr lang="en-US"/>
          </a:p>
        </p:txBody>
      </p:sp>
      <p:sp>
        <p:nvSpPr>
          <p:cNvPr id="101380" name="Rectangle 2"/>
          <p:cNvSpPr>
            <a:spLocks noGrp="1" noRot="1" noChangeAspect="1" noChangeArrowheads="1" noTextEdit="1"/>
          </p:cNvSpPr>
          <p:nvPr>
            <p:ph type="sldImg"/>
          </p:nvPr>
        </p:nvSpPr>
        <p:spPr>
          <a:ln/>
        </p:spPr>
      </p:sp>
      <p:sp>
        <p:nvSpPr>
          <p:cNvPr id="101381"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2007879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11"/>
          <p:cNvSpPr>
            <a:spLocks noGrp="1" noChangeArrowheads="1"/>
          </p:cNvSpPr>
          <p:nvPr>
            <p:ph type="dt" sz="quarter" idx="1"/>
          </p:nvPr>
        </p:nvSpPr>
        <p:spPr>
          <a:noFill/>
        </p:spPr>
        <p:txBody>
          <a:bodyPr/>
          <a:lstStyle/>
          <a:p>
            <a:fld id="{3507835F-1D15-41D4-AFA6-E38867E6CA88}" type="datetime1">
              <a:rPr lang="en-US"/>
              <a:pPr/>
              <a:t>7/29/16</a:t>
            </a:fld>
            <a:endParaRPr lang="en-US"/>
          </a:p>
        </p:txBody>
      </p:sp>
      <p:sp>
        <p:nvSpPr>
          <p:cNvPr id="107523" name="Rectangle 13"/>
          <p:cNvSpPr>
            <a:spLocks noGrp="1" noChangeArrowheads="1"/>
          </p:cNvSpPr>
          <p:nvPr>
            <p:ph type="sldNum" sz="quarter" idx="5"/>
          </p:nvPr>
        </p:nvSpPr>
        <p:spPr>
          <a:noFill/>
        </p:spPr>
        <p:txBody>
          <a:bodyPr/>
          <a:lstStyle/>
          <a:p>
            <a:fld id="{6C2D4E6F-892D-42D3-985E-59B15847CD11}" type="slidenum">
              <a:rPr lang="en-US"/>
              <a:pPr/>
              <a:t>10</a:t>
            </a:fld>
            <a:endParaRPr lang="en-US"/>
          </a:p>
        </p:txBody>
      </p:sp>
      <p:sp>
        <p:nvSpPr>
          <p:cNvPr id="107524" name="Rectangle 2"/>
          <p:cNvSpPr>
            <a:spLocks noGrp="1" noRot="1" noChangeAspect="1" noChangeArrowheads="1" noTextEdit="1"/>
          </p:cNvSpPr>
          <p:nvPr>
            <p:ph type="sldImg"/>
          </p:nvPr>
        </p:nvSpPr>
        <p:spPr>
          <a:ln/>
        </p:spPr>
      </p:sp>
      <p:sp>
        <p:nvSpPr>
          <p:cNvPr id="107525"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880391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4" Type="http://schemas.openxmlformats.org/officeDocument/2006/relationships/image" Target="../media/image2.png"/><Relationship Id="rId5" Type="http://schemas.openxmlformats.org/officeDocument/2006/relationships/oleObject" Target="../embeddings/oleObject9.bin"/><Relationship Id="rId6" Type="http://schemas.openxmlformats.org/officeDocument/2006/relationships/image" Target="../media/image1.wmf"/><Relationship Id="rId1" Type="http://schemas.openxmlformats.org/officeDocument/2006/relationships/vmlDrawing" Target="../drawings/vmlDrawing9.vml"/><Relationship Id="rId2"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4" Type="http://schemas.openxmlformats.org/officeDocument/2006/relationships/image" Target="../media/image2.png"/><Relationship Id="rId5" Type="http://schemas.openxmlformats.org/officeDocument/2006/relationships/oleObject" Target="../embeddings/oleObject10.bin"/><Relationship Id="rId6" Type="http://schemas.openxmlformats.org/officeDocument/2006/relationships/image" Target="../media/image1.wmf"/><Relationship Id="rId1" Type="http://schemas.openxmlformats.org/officeDocument/2006/relationships/vmlDrawing" Target="../drawings/vmlDrawing10.vml"/><Relationship Id="rId2"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1" Type="http://schemas.openxmlformats.org/officeDocument/2006/relationships/audio" Target="../media/audio1.wav"/><Relationship Id="rId2"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audio" Target="../media/audio1.wav"/><Relationship Id="rId2"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audio" Target="../media/audio1.wav"/><Relationship Id="rId2"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3.xml"/><Relationship Id="rId4" Type="http://schemas.openxmlformats.org/officeDocument/2006/relationships/image" Target="../media/image2.png"/><Relationship Id="rId5" Type="http://schemas.openxmlformats.org/officeDocument/2006/relationships/oleObject" Target="../embeddings/oleObject12.bin"/><Relationship Id="rId6" Type="http://schemas.openxmlformats.org/officeDocument/2006/relationships/image" Target="../media/image1.wmf"/><Relationship Id="rId1" Type="http://schemas.openxmlformats.org/officeDocument/2006/relationships/vmlDrawing" Target="../drawings/vmlDrawing12.vml"/><Relationship Id="rId2" Type="http://schemas.openxmlformats.org/officeDocument/2006/relationships/audio" Target="../media/audio1.wav"/></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3.xml"/><Relationship Id="rId4" Type="http://schemas.openxmlformats.org/officeDocument/2006/relationships/image" Target="../media/image2.png"/><Relationship Id="rId5" Type="http://schemas.openxmlformats.org/officeDocument/2006/relationships/oleObject" Target="../embeddings/oleObject13.bin"/><Relationship Id="rId6" Type="http://schemas.openxmlformats.org/officeDocument/2006/relationships/image" Target="../media/image1.wmf"/><Relationship Id="rId1" Type="http://schemas.openxmlformats.org/officeDocument/2006/relationships/vmlDrawing" Target="../drawings/vmlDrawing13.vml"/><Relationship Id="rId2" Type="http://schemas.openxmlformats.org/officeDocument/2006/relationships/audio" Target="../media/audio1.wav"/></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3.xml"/><Relationship Id="rId4" Type="http://schemas.openxmlformats.org/officeDocument/2006/relationships/image" Target="../media/image2.png"/><Relationship Id="rId5" Type="http://schemas.openxmlformats.org/officeDocument/2006/relationships/oleObject" Target="../embeddings/oleObject14.bin"/><Relationship Id="rId6" Type="http://schemas.openxmlformats.org/officeDocument/2006/relationships/image" Target="../media/image1.wmf"/><Relationship Id="rId1" Type="http://schemas.openxmlformats.org/officeDocument/2006/relationships/vmlDrawing" Target="../drawings/vmlDrawing14.vml"/><Relationship Id="rId2" Type="http://schemas.openxmlformats.org/officeDocument/2006/relationships/audio" Target="../media/audio1.wav"/></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3.xml"/><Relationship Id="rId4" Type="http://schemas.openxmlformats.org/officeDocument/2006/relationships/image" Target="../media/image2.png"/><Relationship Id="rId5" Type="http://schemas.openxmlformats.org/officeDocument/2006/relationships/oleObject" Target="../embeddings/oleObject15.bin"/><Relationship Id="rId6" Type="http://schemas.openxmlformats.org/officeDocument/2006/relationships/image" Target="../media/image1.wmf"/><Relationship Id="rId1" Type="http://schemas.openxmlformats.org/officeDocument/2006/relationships/vmlDrawing" Target="../drawings/vmlDrawing15.vml"/><Relationship Id="rId2" Type="http://schemas.openxmlformats.org/officeDocument/2006/relationships/audio" Target="../media/audio1.wav"/></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3.xml"/><Relationship Id="rId4" Type="http://schemas.openxmlformats.org/officeDocument/2006/relationships/image" Target="../media/image2.png"/><Relationship Id="rId5" Type="http://schemas.openxmlformats.org/officeDocument/2006/relationships/oleObject" Target="../embeddings/oleObject16.bin"/><Relationship Id="rId6" Type="http://schemas.openxmlformats.org/officeDocument/2006/relationships/image" Target="../media/image1.wmf"/><Relationship Id="rId1" Type="http://schemas.openxmlformats.org/officeDocument/2006/relationships/vmlDrawing" Target="../drawings/vmlDrawing16.vml"/><Relationship Id="rId2"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4" Type="http://schemas.openxmlformats.org/officeDocument/2006/relationships/oleObject" Target="../embeddings/oleObject2.bin"/><Relationship Id="rId5" Type="http://schemas.openxmlformats.org/officeDocument/2006/relationships/image" Target="../media/image1.wmf"/><Relationship Id="rId1" Type="http://schemas.openxmlformats.org/officeDocument/2006/relationships/vmlDrawing" Target="../drawings/vmlDrawing2.vml"/><Relationship Id="rId2" Type="http://schemas.openxmlformats.org/officeDocument/2006/relationships/audio" Target="../media/audio1.wav"/></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3.xml"/><Relationship Id="rId4" Type="http://schemas.openxmlformats.org/officeDocument/2006/relationships/image" Target="../media/image2.png"/><Relationship Id="rId5" Type="http://schemas.openxmlformats.org/officeDocument/2006/relationships/oleObject" Target="../embeddings/oleObject17.bin"/><Relationship Id="rId6" Type="http://schemas.openxmlformats.org/officeDocument/2006/relationships/image" Target="../media/image1.wmf"/><Relationship Id="rId1" Type="http://schemas.openxmlformats.org/officeDocument/2006/relationships/vmlDrawing" Target="../drawings/vmlDrawing17.vml"/><Relationship Id="rId2" Type="http://schemas.openxmlformats.org/officeDocument/2006/relationships/audio" Target="../media/audio1.wav"/></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3.xml"/><Relationship Id="rId4" Type="http://schemas.openxmlformats.org/officeDocument/2006/relationships/image" Target="../media/image2.png"/><Relationship Id="rId5" Type="http://schemas.openxmlformats.org/officeDocument/2006/relationships/oleObject" Target="../embeddings/oleObject18.bin"/><Relationship Id="rId6" Type="http://schemas.openxmlformats.org/officeDocument/2006/relationships/image" Target="../media/image1.wmf"/><Relationship Id="rId1" Type="http://schemas.openxmlformats.org/officeDocument/2006/relationships/vmlDrawing" Target="../drawings/vmlDrawing18.vml"/><Relationship Id="rId2" Type="http://schemas.openxmlformats.org/officeDocument/2006/relationships/audio" Target="../media/audio1.wav"/></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3.xml"/><Relationship Id="rId4" Type="http://schemas.openxmlformats.org/officeDocument/2006/relationships/image" Target="../media/image2.png"/><Relationship Id="rId5" Type="http://schemas.openxmlformats.org/officeDocument/2006/relationships/oleObject" Target="../embeddings/oleObject19.bin"/><Relationship Id="rId6" Type="http://schemas.openxmlformats.org/officeDocument/2006/relationships/image" Target="../media/image1.wmf"/><Relationship Id="rId1" Type="http://schemas.openxmlformats.org/officeDocument/2006/relationships/vmlDrawing" Target="../drawings/vmlDrawing19.vml"/><Relationship Id="rId2" Type="http://schemas.openxmlformats.org/officeDocument/2006/relationships/audio" Target="../media/audio1.wav"/></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3.xml"/><Relationship Id="rId4" Type="http://schemas.openxmlformats.org/officeDocument/2006/relationships/image" Target="../media/image2.png"/><Relationship Id="rId5" Type="http://schemas.openxmlformats.org/officeDocument/2006/relationships/oleObject" Target="../embeddings/oleObject20.bin"/><Relationship Id="rId6" Type="http://schemas.openxmlformats.org/officeDocument/2006/relationships/image" Target="../media/image1.wmf"/><Relationship Id="rId1" Type="http://schemas.openxmlformats.org/officeDocument/2006/relationships/vmlDrawing" Target="../drawings/vmlDrawing20.vml"/><Relationship Id="rId2" Type="http://schemas.openxmlformats.org/officeDocument/2006/relationships/audio" Target="../media/audio1.wav"/></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3.xml"/><Relationship Id="rId4" Type="http://schemas.openxmlformats.org/officeDocument/2006/relationships/image" Target="../media/image2.png"/><Relationship Id="rId5" Type="http://schemas.openxmlformats.org/officeDocument/2006/relationships/oleObject" Target="../embeddings/oleObject21.bin"/><Relationship Id="rId6" Type="http://schemas.openxmlformats.org/officeDocument/2006/relationships/image" Target="../media/image1.wmf"/><Relationship Id="rId1" Type="http://schemas.openxmlformats.org/officeDocument/2006/relationships/vmlDrawing" Target="../drawings/vmlDrawing21.vml"/><Relationship Id="rId2" Type="http://schemas.openxmlformats.org/officeDocument/2006/relationships/audio" Target="../media/audio1.wav"/></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3.xml"/><Relationship Id="rId4" Type="http://schemas.openxmlformats.org/officeDocument/2006/relationships/image" Target="../media/image2.png"/><Relationship Id="rId5" Type="http://schemas.openxmlformats.org/officeDocument/2006/relationships/oleObject" Target="../embeddings/oleObject22.bin"/><Relationship Id="rId6" Type="http://schemas.openxmlformats.org/officeDocument/2006/relationships/image" Target="../media/image1.wmf"/><Relationship Id="rId1" Type="http://schemas.openxmlformats.org/officeDocument/2006/relationships/vmlDrawing" Target="../drawings/vmlDrawing22.vml"/><Relationship Id="rId2" Type="http://schemas.openxmlformats.org/officeDocument/2006/relationships/audio" Target="../media/audio1.wav"/></Relationships>
</file>

<file path=ppt/slideLayouts/_rels/slideLayout36.xml.rels><?xml version="1.0" encoding="UTF-8" standalone="yes"?>
<Relationships xmlns="http://schemas.openxmlformats.org/package/2006/relationships"><Relationship Id="rId1" Type="http://schemas.openxmlformats.org/officeDocument/2006/relationships/audio" Target="../media/audio1.wav"/><Relationship Id="rId2"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4" Type="http://schemas.openxmlformats.org/officeDocument/2006/relationships/image" Target="../media/image2.png"/><Relationship Id="rId5" Type="http://schemas.openxmlformats.org/officeDocument/2006/relationships/oleObject" Target="../embeddings/oleObject3.bin"/><Relationship Id="rId6" Type="http://schemas.openxmlformats.org/officeDocument/2006/relationships/image" Target="../media/image1.wmf"/><Relationship Id="rId1" Type="http://schemas.openxmlformats.org/officeDocument/2006/relationships/vmlDrawing" Target="../drawings/vmlDrawing3.vml"/><Relationship Id="rId2" Type="http://schemas.openxmlformats.org/officeDocument/2006/relationships/audio" Target="../media/audio1.wav"/></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hyperlink" Target="http;/ethicsmatters.net" TargetMode="External"/><Relationship Id="rId3" Type="http://schemas.openxmlformats.org/officeDocument/2006/relationships/image" Target="../media/image3.png"/></Relationships>
</file>

<file path=ppt/slideLayouts/_rels/slideLayout49.xml.rels><?xml version="1.0" encoding="UTF-8" standalone="yes"?>
<Relationships xmlns="http://schemas.openxmlformats.org/package/2006/relationships"><Relationship Id="rId3" Type="http://schemas.openxmlformats.org/officeDocument/2006/relationships/hyperlink" Target="http;/ethicsmatters.net" TargetMode="External"/><Relationship Id="rId4" Type="http://schemas.openxmlformats.org/officeDocument/2006/relationships/image" Target="../media/image3.png"/><Relationship Id="rId1" Type="http://schemas.openxmlformats.org/officeDocument/2006/relationships/audio" Target="../media/audio1.wav"/><Relationship Id="rId2"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4" Type="http://schemas.openxmlformats.org/officeDocument/2006/relationships/image" Target="../media/image2.png"/><Relationship Id="rId5" Type="http://schemas.openxmlformats.org/officeDocument/2006/relationships/oleObject" Target="../embeddings/oleObject4.bin"/><Relationship Id="rId6" Type="http://schemas.openxmlformats.org/officeDocument/2006/relationships/image" Target="../media/image1.wmf"/><Relationship Id="rId1" Type="http://schemas.openxmlformats.org/officeDocument/2006/relationships/vmlDrawing" Target="../drawings/vmlDrawing4.vml"/><Relationship Id="rId2" Type="http://schemas.openxmlformats.org/officeDocument/2006/relationships/audio" Target="../media/audio1.wav"/></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oleObject" Target="../embeddings/oleObject23.bin"/><Relationship Id="rId5" Type="http://schemas.openxmlformats.org/officeDocument/2006/relationships/image" Target="../media/image1.wmf"/><Relationship Id="rId1" Type="http://schemas.openxmlformats.org/officeDocument/2006/relationships/vmlDrawing" Target="../drawings/vmlDrawing23.vml"/><Relationship Id="rId2"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oleObject" Target="../embeddings/oleObject24.bin"/><Relationship Id="rId5" Type="http://schemas.openxmlformats.org/officeDocument/2006/relationships/image" Target="../media/image1.wmf"/><Relationship Id="rId1" Type="http://schemas.openxmlformats.org/officeDocument/2006/relationships/vmlDrawing" Target="../drawings/vmlDrawing24.vml"/><Relationship Id="rId2"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oleObject" Target="../embeddings/oleObject25.bin"/><Relationship Id="rId5" Type="http://schemas.openxmlformats.org/officeDocument/2006/relationships/image" Target="../media/image1.wmf"/><Relationship Id="rId1" Type="http://schemas.openxmlformats.org/officeDocument/2006/relationships/vmlDrawing" Target="../drawings/vmlDrawing25.vml"/><Relationship Id="rId2"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oleObject" Target="../embeddings/oleObject26.bin"/><Relationship Id="rId5" Type="http://schemas.openxmlformats.org/officeDocument/2006/relationships/image" Target="../media/image1.wmf"/><Relationship Id="rId1" Type="http://schemas.openxmlformats.org/officeDocument/2006/relationships/vmlDrawing" Target="../drawings/vmlDrawing26.vml"/><Relationship Id="rId2"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oleObject" Target="../embeddings/oleObject27.bin"/><Relationship Id="rId5" Type="http://schemas.openxmlformats.org/officeDocument/2006/relationships/image" Target="../media/image1.wmf"/><Relationship Id="rId1" Type="http://schemas.openxmlformats.org/officeDocument/2006/relationships/vmlDrawing" Target="../drawings/vmlDrawing27.vml"/><Relationship Id="rId2"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oleObject" Target="../embeddings/oleObject28.bin"/><Relationship Id="rId5" Type="http://schemas.openxmlformats.org/officeDocument/2006/relationships/image" Target="../media/image1.wmf"/><Relationship Id="rId1" Type="http://schemas.openxmlformats.org/officeDocument/2006/relationships/vmlDrawing" Target="../drawings/vmlDrawing28.vml"/><Relationship Id="rId2"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oleObject" Target="../embeddings/oleObject29.bin"/><Relationship Id="rId5" Type="http://schemas.openxmlformats.org/officeDocument/2006/relationships/image" Target="../media/image1.wmf"/><Relationship Id="rId1" Type="http://schemas.openxmlformats.org/officeDocument/2006/relationships/vmlDrawing" Target="../drawings/vmlDrawing29.vml"/><Relationship Id="rId2"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oleObject" Target="../embeddings/oleObject30.bin"/><Relationship Id="rId5" Type="http://schemas.openxmlformats.org/officeDocument/2006/relationships/image" Target="../media/image1.wmf"/><Relationship Id="rId1" Type="http://schemas.openxmlformats.org/officeDocument/2006/relationships/vmlDrawing" Target="../drawings/vmlDrawing30.vml"/><Relationship Id="rId2"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4" Type="http://schemas.openxmlformats.org/officeDocument/2006/relationships/image" Target="../media/image2.png"/><Relationship Id="rId5" Type="http://schemas.openxmlformats.org/officeDocument/2006/relationships/oleObject" Target="../embeddings/oleObject5.bin"/><Relationship Id="rId6" Type="http://schemas.openxmlformats.org/officeDocument/2006/relationships/image" Target="../media/image1.wmf"/><Relationship Id="rId1" Type="http://schemas.openxmlformats.org/officeDocument/2006/relationships/vmlDrawing" Target="../drawings/vmlDrawing5.vml"/><Relationship Id="rId2" Type="http://schemas.openxmlformats.org/officeDocument/2006/relationships/audio" Target="../media/audio1.wav"/></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4" Type="http://schemas.openxmlformats.org/officeDocument/2006/relationships/image" Target="../media/image2.png"/><Relationship Id="rId5" Type="http://schemas.openxmlformats.org/officeDocument/2006/relationships/oleObject" Target="../embeddings/oleObject6.bin"/><Relationship Id="rId6" Type="http://schemas.openxmlformats.org/officeDocument/2006/relationships/image" Target="../media/image1.wmf"/><Relationship Id="rId1" Type="http://schemas.openxmlformats.org/officeDocument/2006/relationships/vmlDrawing" Target="../drawings/vmlDrawing6.vml"/><Relationship Id="rId2" Type="http://schemas.openxmlformats.org/officeDocument/2006/relationships/audio" Target="../media/audio1.wav"/></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audio" Target="../media/audio1.wav"/><Relationship Id="rId2"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4" Type="http://schemas.openxmlformats.org/officeDocument/2006/relationships/image" Target="../media/image2.png"/><Relationship Id="rId5" Type="http://schemas.openxmlformats.org/officeDocument/2006/relationships/oleObject" Target="../embeddings/oleObject7.bin"/><Relationship Id="rId6" Type="http://schemas.openxmlformats.org/officeDocument/2006/relationships/image" Target="../media/image1.wmf"/><Relationship Id="rId1" Type="http://schemas.openxmlformats.org/officeDocument/2006/relationships/vmlDrawing" Target="../drawings/vmlDrawing7.vml"/><Relationship Id="rId2" Type="http://schemas.openxmlformats.org/officeDocument/2006/relationships/audio" Target="../media/audio1.wav"/></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4" Type="http://schemas.openxmlformats.org/officeDocument/2006/relationships/image" Target="../media/image2.png"/><Relationship Id="rId5" Type="http://schemas.openxmlformats.org/officeDocument/2006/relationships/oleObject" Target="../embeddings/oleObject8.bin"/><Relationship Id="rId6" Type="http://schemas.openxmlformats.org/officeDocument/2006/relationships/image" Target="../media/image1.wmf"/><Relationship Id="rId1" Type="http://schemas.openxmlformats.org/officeDocument/2006/relationships/vmlDrawing" Target="../drawings/vmlDrawing8.vml"/><Relationship Id="rId2"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828800"/>
            <a:ext cx="9144000" cy="5029200"/>
          </a:xfrm>
          <a:prstGeom prst="rect">
            <a:avLst/>
          </a:prstGeom>
          <a:solidFill>
            <a:schemeClr val="tx1">
              <a:lumMod val="50000"/>
              <a:lumOff val="50000"/>
            </a:schemeClr>
          </a:solidFill>
          <a:ln w="9525">
            <a:noFill/>
            <a:miter lim="800000"/>
            <a:headEnd/>
            <a:tailEnd/>
          </a:ln>
        </p:spPr>
        <p:txBody>
          <a:bodyPr wrap="none" anchor="ctr"/>
          <a:lstStyle/>
          <a:p>
            <a:pPr eaLnBrk="0" hangingPunct="0">
              <a:defRPr/>
            </a:pPr>
            <a:endParaRPr lang="en-US">
              <a:solidFill>
                <a:srgbClr val="173063"/>
              </a:solidFill>
              <a:latin typeface="Arial" charset="0"/>
              <a:ea typeface="ＭＳ Ｐゴシック" pitchFamily="1" charset="-128"/>
              <a:cs typeface="+mn-cs"/>
            </a:endParaRPr>
          </a:p>
        </p:txBody>
      </p:sp>
      <p:sp>
        <p:nvSpPr>
          <p:cNvPr id="5" name="Rectangle 22"/>
          <p:cNvSpPr>
            <a:spLocks noChangeArrowheads="1"/>
          </p:cNvSpPr>
          <p:nvPr/>
        </p:nvSpPr>
        <p:spPr bwMode="auto">
          <a:xfrm>
            <a:off x="0" y="1828800"/>
            <a:ext cx="9144000" cy="228600"/>
          </a:xfrm>
          <a:prstGeom prst="rect">
            <a:avLst/>
          </a:prstGeom>
          <a:gradFill>
            <a:gsLst>
              <a:gs pos="0">
                <a:srgbClr val="D6B19C"/>
              </a:gs>
              <a:gs pos="30000">
                <a:srgbClr val="D49E6C"/>
              </a:gs>
              <a:gs pos="70000">
                <a:srgbClr val="A65528"/>
              </a:gs>
              <a:gs pos="100000">
                <a:srgbClr val="663012"/>
              </a:gs>
            </a:gsLst>
            <a:lin ang="16200000" scaled="0"/>
          </a:gra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sp>
        <p:nvSpPr>
          <p:cNvPr id="231427" name="Rectangle 3"/>
          <p:cNvSpPr>
            <a:spLocks noGrp="1" noChangeArrowheads="1"/>
          </p:cNvSpPr>
          <p:nvPr>
            <p:ph type="ctrTitle"/>
          </p:nvPr>
        </p:nvSpPr>
        <p:spPr>
          <a:xfrm>
            <a:off x="762000" y="517525"/>
            <a:ext cx="7772400" cy="1143000"/>
          </a:xfrm>
        </p:spPr>
        <p:txBody>
          <a:bodyPr/>
          <a:lstStyle>
            <a:lvl1pPr>
              <a:defRPr sz="3600" baseline="0">
                <a:solidFill>
                  <a:schemeClr val="tx1">
                    <a:lumMod val="75000"/>
                    <a:lumOff val="25000"/>
                  </a:schemeClr>
                </a:solidFill>
                <a:effectLst>
                  <a:outerShdw blurRad="50800" dist="63500" dir="2700000" algn="tl" rotWithShape="0">
                    <a:prstClr val="black">
                      <a:alpha val="40000"/>
                    </a:prstClr>
                  </a:outerShdw>
                </a:effectLst>
              </a:defRPr>
            </a:lvl1pPr>
          </a:lstStyle>
          <a:p>
            <a:r>
              <a:rPr lang="en-US" smtClean="0"/>
              <a:t>Click to edit Master title style</a:t>
            </a:r>
            <a:endParaRPr lang="en-US" dirty="0"/>
          </a:p>
        </p:txBody>
      </p:sp>
      <p:sp>
        <p:nvSpPr>
          <p:cNvPr id="231428" name="Rectangle 4"/>
          <p:cNvSpPr>
            <a:spLocks noGrp="1" noChangeArrowheads="1"/>
          </p:cNvSpPr>
          <p:nvPr>
            <p:ph type="subTitle" idx="1" hasCustomPrompt="1"/>
          </p:nvPr>
        </p:nvSpPr>
        <p:spPr>
          <a:xfrm>
            <a:off x="914400" y="2819400"/>
            <a:ext cx="7239000" cy="2057400"/>
          </a:xfrm>
        </p:spPr>
        <p:txBody>
          <a:bodyPr/>
          <a:lstStyle>
            <a:lvl1pPr algn="ctr">
              <a:defRPr sz="2400" baseline="0">
                <a:solidFill>
                  <a:schemeClr val="bg1"/>
                </a:solidFill>
              </a:defRPr>
            </a:lvl1pPr>
          </a:lstStyle>
          <a:p>
            <a:r>
              <a:rPr lang="en-US" dirty="0" smtClean="0"/>
              <a:t>Lawrence M. Hinman, Ph.D.</a:t>
            </a:r>
          </a:p>
          <a:p>
            <a:endParaRPr lang="en-US" dirty="0" smtClean="0"/>
          </a:p>
          <a:p>
            <a:r>
              <a:rPr lang="en-US" dirty="0" smtClean="0"/>
              <a:t>http://ethicsmatters.net</a:t>
            </a:r>
            <a:endParaRPr lang="en-US" dirty="0"/>
          </a:p>
        </p:txBody>
      </p:sp>
      <p:sp>
        <p:nvSpPr>
          <p:cNvPr id="8" name="Rectangle 5"/>
          <p:cNvSpPr>
            <a:spLocks noGrp="1" noChangeArrowheads="1"/>
          </p:cNvSpPr>
          <p:nvPr>
            <p:ph type="dt" sz="half" idx="10"/>
          </p:nvPr>
        </p:nvSpPr>
        <p:spPr/>
        <p:txBody>
          <a:bodyPr/>
          <a:lstStyle>
            <a:lvl1pPr>
              <a:defRPr>
                <a:solidFill>
                  <a:schemeClr val="bg1"/>
                </a:solidFill>
                <a:latin typeface="+mj-lt"/>
              </a:defRPr>
            </a:lvl1pPr>
          </a:lstStyle>
          <a:p>
            <a:pPr>
              <a:defRPr/>
            </a:pPr>
            <a:fld id="{3CB043CA-AE63-4704-9094-361062F461F0}" type="datetime1">
              <a:rPr lang="en-US" smtClean="0"/>
              <a:pPr>
                <a:defRPr/>
              </a:pPr>
              <a:t>7/29/16</a:t>
            </a:fld>
            <a:endParaRPr lang="en-US"/>
          </a:p>
        </p:txBody>
      </p:sp>
      <p:sp>
        <p:nvSpPr>
          <p:cNvPr id="9" name="Rectangle 6"/>
          <p:cNvSpPr>
            <a:spLocks noGrp="1" noChangeArrowheads="1"/>
          </p:cNvSpPr>
          <p:nvPr>
            <p:ph type="ftr" sz="quarter" idx="11"/>
          </p:nvPr>
        </p:nvSpPr>
        <p:spPr>
          <a:xfrm>
            <a:off x="2819400" y="6248400"/>
            <a:ext cx="3429000" cy="457200"/>
          </a:xfrm>
        </p:spPr>
        <p:txBody>
          <a:bodyPr/>
          <a:lstStyle>
            <a:lvl1pPr>
              <a:defRPr>
                <a:solidFill>
                  <a:schemeClr val="bg1"/>
                </a:solidFill>
                <a:latin typeface="+mj-lt"/>
              </a:defRPr>
            </a:lvl1pPr>
          </a:lstStyle>
          <a:p>
            <a:pPr>
              <a:defRPr/>
            </a:pPr>
            <a:r>
              <a:rPr lang="en-US" smtClean="0"/>
              <a:t>Lawrence M. Hinman  http://ethics.sandiego.edu</a:t>
            </a:r>
            <a:endParaRPr lang="en-US"/>
          </a:p>
        </p:txBody>
      </p:sp>
      <p:sp>
        <p:nvSpPr>
          <p:cNvPr id="10" name="Rectangle 7"/>
          <p:cNvSpPr>
            <a:spLocks noGrp="1" noChangeArrowheads="1"/>
          </p:cNvSpPr>
          <p:nvPr>
            <p:ph type="sldNum" sz="quarter" idx="12"/>
          </p:nvPr>
        </p:nvSpPr>
        <p:spPr/>
        <p:txBody>
          <a:bodyPr/>
          <a:lstStyle>
            <a:lvl1pPr>
              <a:defRPr>
                <a:solidFill>
                  <a:schemeClr val="bg1"/>
                </a:solidFill>
                <a:latin typeface="+mj-lt"/>
              </a:defRPr>
            </a:lvl1pPr>
          </a:lstStyle>
          <a:p>
            <a:pPr>
              <a:defRPr/>
            </a:pPr>
            <a:fld id="{BB99D8E3-760D-4842-9F0F-A40EB91A0451}" type="slidenum">
              <a:rPr lang="en-US" smtClean="0"/>
              <a:pPr>
                <a:defRPr/>
              </a:pPr>
              <a:t>‹#›</a:t>
            </a:fld>
            <a:endParaRPr lang="en-US"/>
          </a:p>
        </p:txBody>
      </p:sp>
    </p:spTree>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4"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5"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pic>
        <p:nvPicPr>
          <p:cNvPr id="6" name="Picture 19"/>
          <p:cNvPicPr>
            <a:picLocks noChangeAspect="1" noChangeArrowheads="1"/>
          </p:cNvPicPr>
          <p:nvPr/>
        </p:nvPicPr>
        <p:blipFill>
          <a:blip r:embed="rId4"/>
          <a:srcRect/>
          <a:stretch>
            <a:fillRect/>
          </a:stretch>
        </p:blipFill>
        <p:spPr bwMode="auto">
          <a:xfrm>
            <a:off x="7391400" y="5181600"/>
            <a:ext cx="1143000" cy="1050925"/>
          </a:xfrm>
          <a:prstGeom prst="rect">
            <a:avLst/>
          </a:prstGeom>
          <a:noFill/>
          <a:ln w="9525">
            <a:noFill/>
            <a:miter lim="800000"/>
            <a:headEnd/>
            <a:tailEnd/>
          </a:ln>
        </p:spPr>
      </p:pic>
      <p:graphicFrame>
        <p:nvGraphicFramePr>
          <p:cNvPr id="7" name="Object 20"/>
          <p:cNvGraphicFramePr>
            <a:graphicFrameLocks noChangeAspect="1"/>
          </p:cNvGraphicFramePr>
          <p:nvPr/>
        </p:nvGraphicFramePr>
        <p:xfrm>
          <a:off x="2819400" y="6248400"/>
          <a:ext cx="671513" cy="242888"/>
        </p:xfrm>
        <a:graphic>
          <a:graphicData uri="http://schemas.openxmlformats.org/presentationml/2006/ole">
            <mc:AlternateContent xmlns:mc="http://schemas.openxmlformats.org/markup-compatibility/2006">
              <mc:Choice xmlns:v="urn:schemas-microsoft-com:vml" Requires="v">
                <p:oleObj spid="_x0000_s178199" name="Package" r:id="rId5" imgW="1343160" imgH="485640" progId="Package">
                  <p:embed/>
                </p:oleObj>
              </mc:Choice>
              <mc:Fallback>
                <p:oleObj name="Package" r:id="rId5" imgW="1343160" imgH="485640" progId="Package">
                  <p:embed/>
                  <p:pic>
                    <p:nvPicPr>
                      <p:cNvPr id="0" name="Object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6248400"/>
                        <a:ext cx="671513" cy="242888"/>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B122874E-4C44-4797-8D79-F259F4E0AA80}" type="datetime1">
              <a:rPr lang="en-US" smtClean="0"/>
              <a:pPr>
                <a:defRPr/>
              </a:pPr>
              <a:t>7/29/16</a:t>
            </a:fld>
            <a:endParaRPr lang="en-US" b="0">
              <a:solidFill>
                <a:schemeClr val="tx1"/>
              </a:solidFill>
            </a:endParaRPr>
          </a:p>
        </p:txBody>
      </p:sp>
      <p:sp>
        <p:nvSpPr>
          <p:cNvPr id="9" name="Footer Placeholder 4"/>
          <p:cNvSpPr>
            <a:spLocks noGrp="1"/>
          </p:cNvSpPr>
          <p:nvPr>
            <p:ph type="ftr" sz="quarter" idx="11"/>
          </p:nvPr>
        </p:nvSpPr>
        <p:spPr/>
        <p:txBody>
          <a:bodyPr/>
          <a:lstStyle>
            <a:lvl1pPr>
              <a:defRPr/>
            </a:lvl1pPr>
          </a:lstStyle>
          <a:p>
            <a:pPr>
              <a:defRPr/>
            </a:pPr>
            <a:r>
              <a:rPr lang="en-US" smtClean="0"/>
              <a:t>Lawrence M. Hinman  http://ethics.sandiego.edu</a:t>
            </a:r>
            <a:endParaRPr lang="en-US" b="0">
              <a:solidFill>
                <a:schemeClr val="tx1"/>
              </a:solidFill>
            </a:endParaRPr>
          </a:p>
        </p:txBody>
      </p:sp>
      <p:sp>
        <p:nvSpPr>
          <p:cNvPr id="10" name="Slide Number Placeholder 5"/>
          <p:cNvSpPr>
            <a:spLocks noGrp="1"/>
          </p:cNvSpPr>
          <p:nvPr>
            <p:ph type="sldNum" sz="quarter" idx="12"/>
          </p:nvPr>
        </p:nvSpPr>
        <p:spPr/>
        <p:txBody>
          <a:bodyPr/>
          <a:lstStyle>
            <a:lvl1pPr>
              <a:defRPr/>
            </a:lvl1pPr>
          </a:lstStyle>
          <a:p>
            <a:pPr>
              <a:defRPr/>
            </a:pPr>
            <a:fld id="{8456D00F-05F9-4E9F-860E-E7D156E57DBF}" type="slidenum">
              <a:rPr lang="en-US" smtClean="0"/>
              <a:pPr>
                <a:defRPr/>
              </a:pPr>
              <a:t>‹#›</a:t>
            </a:fld>
            <a:endParaRPr lang="en-US" b="0">
              <a:solidFill>
                <a:schemeClr val="tx1"/>
              </a:solidFill>
            </a:endParaRPr>
          </a:p>
        </p:txBody>
      </p:sp>
    </p:spTree>
  </p:cSld>
  <p:clrMapOvr>
    <a:masterClrMapping/>
  </p:clrMapOvr>
  <p:transition>
    <p:split orient="vert"/>
    <p:sndAc>
      <p:stSnd>
        <p:snd r:embed="rId2" name="CAMERA.WAV"/>
      </p:stSnd>
    </p:sndAc>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5"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pic>
        <p:nvPicPr>
          <p:cNvPr id="6" name="Picture 19"/>
          <p:cNvPicPr>
            <a:picLocks noChangeAspect="1" noChangeArrowheads="1"/>
          </p:cNvPicPr>
          <p:nvPr/>
        </p:nvPicPr>
        <p:blipFill>
          <a:blip r:embed="rId4"/>
          <a:srcRect/>
          <a:stretch>
            <a:fillRect/>
          </a:stretch>
        </p:blipFill>
        <p:spPr bwMode="auto">
          <a:xfrm>
            <a:off x="7391400" y="5181600"/>
            <a:ext cx="1143000" cy="1050925"/>
          </a:xfrm>
          <a:prstGeom prst="rect">
            <a:avLst/>
          </a:prstGeom>
          <a:noFill/>
          <a:ln w="9525">
            <a:noFill/>
            <a:miter lim="800000"/>
            <a:headEnd/>
            <a:tailEnd/>
          </a:ln>
        </p:spPr>
      </p:pic>
      <p:graphicFrame>
        <p:nvGraphicFramePr>
          <p:cNvPr id="7" name="Object 20"/>
          <p:cNvGraphicFramePr>
            <a:graphicFrameLocks noChangeAspect="1"/>
          </p:cNvGraphicFramePr>
          <p:nvPr/>
        </p:nvGraphicFramePr>
        <p:xfrm>
          <a:off x="2819400" y="6248400"/>
          <a:ext cx="671513" cy="242888"/>
        </p:xfrm>
        <a:graphic>
          <a:graphicData uri="http://schemas.openxmlformats.org/presentationml/2006/ole">
            <mc:AlternateContent xmlns:mc="http://schemas.openxmlformats.org/markup-compatibility/2006">
              <mc:Choice xmlns:v="urn:schemas-microsoft-com:vml" Requires="v">
                <p:oleObj spid="_x0000_s179223" name="Package" r:id="rId5" imgW="1343160" imgH="485640" progId="Package">
                  <p:embed/>
                </p:oleObj>
              </mc:Choice>
              <mc:Fallback>
                <p:oleObj name="Package" r:id="rId5" imgW="1343160" imgH="485640" progId="Package">
                  <p:embed/>
                  <p:pic>
                    <p:nvPicPr>
                      <p:cNvPr id="0" name="Object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6248400"/>
                        <a:ext cx="671513" cy="242888"/>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
        <p:nvSpPr>
          <p:cNvPr id="2" name="Vertical Title 1"/>
          <p:cNvSpPr>
            <a:spLocks noGrp="1"/>
          </p:cNvSpPr>
          <p:nvPr>
            <p:ph type="title" orient="vert"/>
          </p:nvPr>
        </p:nvSpPr>
        <p:spPr>
          <a:xfrm>
            <a:off x="7105650" y="76200"/>
            <a:ext cx="211455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76200"/>
            <a:ext cx="619125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3B3D4ADD-FAD4-4DAE-8897-6D5491722523}" type="datetime1">
              <a:rPr lang="en-US" smtClean="0"/>
              <a:pPr>
                <a:defRPr/>
              </a:pPr>
              <a:t>7/29/16</a:t>
            </a:fld>
            <a:endParaRPr lang="en-US" b="0">
              <a:solidFill>
                <a:schemeClr val="tx1"/>
              </a:solidFill>
            </a:endParaRPr>
          </a:p>
        </p:txBody>
      </p:sp>
      <p:sp>
        <p:nvSpPr>
          <p:cNvPr id="9" name="Footer Placeholder 4"/>
          <p:cNvSpPr>
            <a:spLocks noGrp="1"/>
          </p:cNvSpPr>
          <p:nvPr>
            <p:ph type="ftr" sz="quarter" idx="11"/>
          </p:nvPr>
        </p:nvSpPr>
        <p:spPr/>
        <p:txBody>
          <a:bodyPr/>
          <a:lstStyle>
            <a:lvl1pPr>
              <a:defRPr/>
            </a:lvl1pPr>
          </a:lstStyle>
          <a:p>
            <a:pPr>
              <a:defRPr/>
            </a:pPr>
            <a:r>
              <a:rPr lang="en-US" smtClean="0"/>
              <a:t>Lawrence M. Hinman  http://ethics.sandiego.edu</a:t>
            </a:r>
            <a:endParaRPr lang="en-US" b="0">
              <a:solidFill>
                <a:schemeClr val="tx1"/>
              </a:solidFill>
            </a:endParaRPr>
          </a:p>
        </p:txBody>
      </p:sp>
      <p:sp>
        <p:nvSpPr>
          <p:cNvPr id="10" name="Slide Number Placeholder 5"/>
          <p:cNvSpPr>
            <a:spLocks noGrp="1"/>
          </p:cNvSpPr>
          <p:nvPr>
            <p:ph type="sldNum" sz="quarter" idx="12"/>
          </p:nvPr>
        </p:nvSpPr>
        <p:spPr/>
        <p:txBody>
          <a:bodyPr/>
          <a:lstStyle>
            <a:lvl1pPr>
              <a:defRPr/>
            </a:lvl1pPr>
          </a:lstStyle>
          <a:p>
            <a:pPr>
              <a:defRPr/>
            </a:pPr>
            <a:fld id="{981884F1-5970-4D4B-A881-D231F0EE870B}" type="slidenum">
              <a:rPr lang="en-US" smtClean="0"/>
              <a:pPr>
                <a:defRPr/>
              </a:pPr>
              <a:t>‹#›</a:t>
            </a:fld>
            <a:endParaRPr lang="en-US" b="0">
              <a:solidFill>
                <a:schemeClr val="tx1"/>
              </a:solidFill>
            </a:endParaRPr>
          </a:p>
        </p:txBody>
      </p:sp>
    </p:spTree>
  </p:cSld>
  <p:clrMapOvr>
    <a:masterClrMapping/>
  </p:clrMapOvr>
  <p:transition>
    <p:split orient="vert"/>
    <p:sndAc>
      <p:stSnd>
        <p:snd r:embed="rId2" name="CAMERA.WAV"/>
      </p:stSnd>
    </p:sndAc>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73163" y="4572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173163" y="1981200"/>
            <a:ext cx="7772400" cy="4114800"/>
          </a:xfrm>
        </p:spPr>
        <p:txBody>
          <a:bodyPr/>
          <a:lstStyle/>
          <a:p>
            <a:pPr lvl="0"/>
            <a:endParaRPr lang="en-US" noProof="0" smtClean="0"/>
          </a:p>
        </p:txBody>
      </p:sp>
      <p:sp>
        <p:nvSpPr>
          <p:cNvPr id="4" name="Date Placeholder 3"/>
          <p:cNvSpPr>
            <a:spLocks noGrp="1"/>
          </p:cNvSpPr>
          <p:nvPr>
            <p:ph type="dt" sz="half" idx="10"/>
          </p:nvPr>
        </p:nvSpPr>
        <p:spPr/>
        <p:txBody>
          <a:bodyPr/>
          <a:lstStyle>
            <a:lvl1pPr>
              <a:defRPr smtClean="0"/>
            </a:lvl1pPr>
          </a:lstStyle>
          <a:p>
            <a:pPr>
              <a:defRPr/>
            </a:pPr>
            <a:fld id="{C065AE81-E893-468E-969E-337477615208}" type="datetime1">
              <a:rPr lang="en-US"/>
              <a:pPr>
                <a:defRPr/>
              </a:pPr>
              <a:t>7/29/16</a:t>
            </a:fld>
            <a:endParaRPr lang="en-US" b="0">
              <a:solidFill>
                <a:schemeClr val="tx1"/>
              </a:solidFill>
            </a:endParaRPr>
          </a:p>
        </p:txBody>
      </p:sp>
      <p:sp>
        <p:nvSpPr>
          <p:cNvPr id="5" name="Footer Placeholder 4"/>
          <p:cNvSpPr>
            <a:spLocks noGrp="1"/>
          </p:cNvSpPr>
          <p:nvPr>
            <p:ph type="ftr" sz="quarter" idx="11"/>
          </p:nvPr>
        </p:nvSpPr>
        <p:spPr/>
        <p:txBody>
          <a:bodyPr/>
          <a:lstStyle>
            <a:lvl1pPr>
              <a:defRPr smtClean="0"/>
            </a:lvl1pPr>
          </a:lstStyle>
          <a:p>
            <a:pPr>
              <a:defRPr/>
            </a:pPr>
            <a:r>
              <a:rPr lang="en-US"/>
              <a:t>Lawrence M. Hinman  http://ethics.sandiego.edu</a:t>
            </a:r>
            <a:endParaRPr lang="en-US" b="0">
              <a:solidFill>
                <a:schemeClr val="tx1"/>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46D4B1AB-2CBA-4D74-B75F-38ED595671BE}" type="slidenum">
              <a:rPr lang="en-US"/>
              <a:pPr>
                <a:defRPr/>
              </a:pPr>
              <a:t>‹#›</a:t>
            </a:fld>
            <a:endParaRPr lang="en-US" b="0">
              <a:solidFill>
                <a:schemeClr val="tx1"/>
              </a:solidFill>
            </a:endParaRPr>
          </a:p>
        </p:txBody>
      </p:sp>
    </p:spTree>
  </p:cSld>
  <p:clrMapOvr>
    <a:masterClrMapping/>
  </p:clrMapOvr>
  <p:transition>
    <p:split orient="vert"/>
    <p:sndAc>
      <p:stSnd>
        <p:snd r:embed="rId1" name="CAMERA.WAV"/>
      </p:st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73163" y="4572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173163"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5135563"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pPr>
              <a:defRPr/>
            </a:pPr>
            <a:fld id="{5F2A77AC-481E-4978-9580-AEFC5448F67C}" type="datetime1">
              <a:rPr lang="en-US"/>
              <a:pPr>
                <a:defRPr/>
              </a:pPr>
              <a:t>7/29/16</a:t>
            </a:fld>
            <a:endParaRPr lang="en-US" b="0">
              <a:solidFill>
                <a:schemeClr val="tx1"/>
              </a:solidFill>
            </a:endParaRPr>
          </a:p>
        </p:txBody>
      </p:sp>
      <p:sp>
        <p:nvSpPr>
          <p:cNvPr id="6" name="Footer Placeholder 5"/>
          <p:cNvSpPr>
            <a:spLocks noGrp="1"/>
          </p:cNvSpPr>
          <p:nvPr>
            <p:ph type="ftr" sz="quarter" idx="11"/>
          </p:nvPr>
        </p:nvSpPr>
        <p:spPr/>
        <p:txBody>
          <a:bodyPr/>
          <a:lstStyle>
            <a:lvl1pPr>
              <a:defRPr smtClean="0"/>
            </a:lvl1pPr>
          </a:lstStyle>
          <a:p>
            <a:pPr>
              <a:defRPr/>
            </a:pPr>
            <a:r>
              <a:rPr lang="en-US"/>
              <a:t>Lawrence M. Hinman  http://ethics.sandiego.edu</a:t>
            </a:r>
            <a:endParaRPr lang="en-US" b="0">
              <a:solidFill>
                <a:schemeClr val="tx1"/>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0CCDADA1-4B57-4543-B0D1-FB4602F9EEED}" type="slidenum">
              <a:rPr lang="en-US"/>
              <a:pPr>
                <a:defRPr/>
              </a:pPr>
              <a:t>‹#›</a:t>
            </a:fld>
            <a:endParaRPr lang="en-US" b="0">
              <a:solidFill>
                <a:schemeClr val="tx1"/>
              </a:solidFill>
            </a:endParaRPr>
          </a:p>
        </p:txBody>
      </p:sp>
    </p:spTree>
  </p:cSld>
  <p:clrMapOvr>
    <a:masterClrMapping/>
  </p:clrMapOvr>
  <p:transition>
    <p:split orient="vert"/>
    <p:sndAc>
      <p:stSnd>
        <p:snd r:embed="rId1" name="CAMERA.WAV"/>
      </p:stSnd>
    </p:sndAc>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EE1D7417-35CE-4705-86B0-2A059537DE39}"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E97C10F6-7C4F-416A-BA55-C61FC9549B0F}"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46F24D88-B087-4FFF-BA25-EDABCE267AC6}"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3581400"/>
            <a:ext cx="3810000" cy="76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3581400"/>
            <a:ext cx="3810000" cy="76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AF81462D-184C-481B-A08A-22E7ED10F17F}"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D83F94D4-47C4-41FA-BD45-648B263787DE}"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F4EA771A-5029-4306-A9DF-914E4F7DEFB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Rectangle 8"/>
          <p:cNvSpPr>
            <a:spLocks noChangeArrowheads="1"/>
          </p:cNvSpPr>
          <p:nvPr/>
        </p:nvSpPr>
        <p:spPr bwMode="auto">
          <a:xfrm>
            <a:off x="0" y="0"/>
            <a:ext cx="9144000" cy="1219200"/>
          </a:xfrm>
          <a:prstGeom prst="rect">
            <a:avLst/>
          </a:prstGeom>
          <a:solidFill>
            <a:schemeClr val="tx1">
              <a:lumMod val="50000"/>
              <a:lumOff val="50000"/>
            </a:schemeClr>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5" name="Rectangle 16"/>
          <p:cNvSpPr>
            <a:spLocks noChangeArrowheads="1"/>
          </p:cNvSpPr>
          <p:nvPr/>
        </p:nvSpPr>
        <p:spPr bwMode="auto">
          <a:xfrm>
            <a:off x="0" y="1219200"/>
            <a:ext cx="9144000" cy="228600"/>
          </a:xfrm>
          <a:prstGeom prst="rect">
            <a:avLst/>
          </a:prstGeom>
          <a:gradFill flip="none" rotWithShape="1">
            <a:gsLst>
              <a:gs pos="0">
                <a:srgbClr val="D6B19C"/>
              </a:gs>
              <a:gs pos="30000">
                <a:srgbClr val="D49E6C"/>
              </a:gs>
              <a:gs pos="70000">
                <a:srgbClr val="A65528"/>
              </a:gs>
              <a:gs pos="100000">
                <a:srgbClr val="663012"/>
              </a:gs>
            </a:gsLst>
            <a:lin ang="16200000" scaled="1"/>
            <a:tileRect/>
          </a:gra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762000" y="1905000"/>
            <a:ext cx="7696200" cy="4191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3"/>
          <p:cNvSpPr>
            <a:spLocks noGrp="1"/>
          </p:cNvSpPr>
          <p:nvPr>
            <p:ph type="dt" sz="half" idx="10"/>
          </p:nvPr>
        </p:nvSpPr>
        <p:spPr/>
        <p:txBody>
          <a:bodyPr/>
          <a:lstStyle>
            <a:lvl1pPr>
              <a:defRPr>
                <a:latin typeface="Arial" pitchFamily="34" charset="0"/>
                <a:cs typeface="Arial" pitchFamily="34" charset="0"/>
              </a:defRPr>
            </a:lvl1pPr>
          </a:lstStyle>
          <a:p>
            <a:pPr>
              <a:defRPr/>
            </a:pPr>
            <a:fld id="{474C1BCF-7B9F-4095-9BD3-E5696F4FDE9C}" type="datetime1">
              <a:rPr lang="en-US" smtClean="0"/>
              <a:pPr>
                <a:defRPr/>
              </a:pPr>
              <a:t>7/29/16</a:t>
            </a:fld>
            <a:endParaRPr lang="en-US" b="0">
              <a:solidFill>
                <a:schemeClr val="tx1"/>
              </a:solidFill>
            </a:endParaRPr>
          </a:p>
        </p:txBody>
      </p:sp>
      <p:sp>
        <p:nvSpPr>
          <p:cNvPr id="9" name="Footer Placeholder 4"/>
          <p:cNvSpPr>
            <a:spLocks noGrp="1"/>
          </p:cNvSpPr>
          <p:nvPr>
            <p:ph type="ftr" sz="quarter" idx="11"/>
          </p:nvPr>
        </p:nvSpPr>
        <p:spPr>
          <a:xfrm>
            <a:off x="2590800" y="6248400"/>
            <a:ext cx="3733800" cy="609600"/>
          </a:xfrm>
        </p:spPr>
        <p:txBody>
          <a:bodyPr/>
          <a:lstStyle>
            <a:lvl1pPr>
              <a:defRPr b="1">
                <a:latin typeface="Arial" pitchFamily="34" charset="0"/>
                <a:cs typeface="Arial" pitchFamily="34" charset="0"/>
              </a:defRPr>
            </a:lvl1pPr>
          </a:lstStyle>
          <a:p>
            <a:pPr>
              <a:defRPr/>
            </a:pPr>
            <a:r>
              <a:rPr lang="en-US" dirty="0" smtClean="0"/>
              <a:t>Lawrence M. Hinman  http://ethicsmatters.net</a:t>
            </a:r>
            <a:endParaRPr lang="en-US" b="0" dirty="0"/>
          </a:p>
        </p:txBody>
      </p:sp>
      <p:sp>
        <p:nvSpPr>
          <p:cNvPr id="10"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E6CEC21E-8D00-41C8-ACD1-1FAD6EADC3E8}" type="slidenum">
              <a:rPr lang="en-US" smtClean="0"/>
              <a:pPr>
                <a:defRPr/>
              </a:pPr>
              <a:t>‹#›</a:t>
            </a:fld>
            <a:endParaRPr lang="en-US" b="0">
              <a:solidFill>
                <a:schemeClr val="tx1"/>
              </a:solidFill>
            </a:endParaRPr>
          </a:p>
        </p:txBody>
      </p:sp>
    </p:spTree>
  </p:cSld>
  <p:clrMapOvr>
    <a:masterClrMapping/>
  </p:clrMapOvr>
  <p:transition>
    <p:split orient="vert"/>
    <p:sndAc>
      <p:stSnd>
        <p:snd r:embed="rId1" name="CAMERA.WAV"/>
      </p:stSnd>
    </p:sndAc>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2006D335-4A35-419E-8D3D-D6C38EE6AD73}"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7BD5D78C-5384-4B01-9F7C-92CD52D3977B}"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6B8D453C-EAC5-43DF-9C67-E3AAD35E4FF7}"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EF1FE98E-B7BF-41A8-A30B-294D55981B7C}"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533400"/>
            <a:ext cx="2133600" cy="3810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533400"/>
            <a:ext cx="6248400" cy="3810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6B88BA3E-079A-4401-B0C0-33DD8FC05951}"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828800"/>
            <a:ext cx="9144000" cy="5029200"/>
          </a:xfrm>
          <a:prstGeom prst="rect">
            <a:avLst/>
          </a:prstGeom>
          <a:solidFill>
            <a:srgbClr val="173063"/>
          </a:solidFill>
          <a:ln w="9525">
            <a:noFill/>
            <a:miter lim="800000"/>
            <a:headEnd/>
            <a:tailEnd/>
          </a:ln>
        </p:spPr>
        <p:txBody>
          <a:bodyPr wrap="none" anchor="ctr"/>
          <a:lstStyle/>
          <a:p>
            <a:pPr eaLnBrk="0" hangingPunct="0">
              <a:defRPr/>
            </a:pPr>
            <a:endParaRPr lang="en-US">
              <a:solidFill>
                <a:srgbClr val="173063"/>
              </a:solidFill>
              <a:latin typeface="Arial" charset="0"/>
              <a:ea typeface="ＭＳ Ｐゴシック" pitchFamily="1" charset="-128"/>
              <a:cs typeface="+mn-cs"/>
            </a:endParaRPr>
          </a:p>
        </p:txBody>
      </p:sp>
      <p:sp>
        <p:nvSpPr>
          <p:cNvPr id="5" name="Rectangle 22"/>
          <p:cNvSpPr>
            <a:spLocks noChangeArrowheads="1"/>
          </p:cNvSpPr>
          <p:nvPr/>
        </p:nvSpPr>
        <p:spPr bwMode="auto">
          <a:xfrm>
            <a:off x="0" y="18288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pic>
        <p:nvPicPr>
          <p:cNvPr id="6" name="Picture 24"/>
          <p:cNvPicPr>
            <a:picLocks noChangeAspect="1" noChangeArrowheads="1"/>
          </p:cNvPicPr>
          <p:nvPr/>
        </p:nvPicPr>
        <p:blipFill>
          <a:blip r:embed="rId4"/>
          <a:srcRect/>
          <a:stretch>
            <a:fillRect/>
          </a:stretch>
        </p:blipFill>
        <p:spPr bwMode="auto">
          <a:xfrm>
            <a:off x="7467600" y="268288"/>
            <a:ext cx="1143000" cy="1050925"/>
          </a:xfrm>
          <a:prstGeom prst="rect">
            <a:avLst/>
          </a:prstGeom>
          <a:noFill/>
          <a:ln w="9525">
            <a:noFill/>
            <a:miter lim="800000"/>
            <a:headEnd/>
            <a:tailEnd/>
          </a:ln>
        </p:spPr>
      </p:pic>
      <p:graphicFrame>
        <p:nvGraphicFramePr>
          <p:cNvPr id="7" name="Object 25"/>
          <p:cNvGraphicFramePr>
            <a:graphicFrameLocks noChangeAspect="1"/>
          </p:cNvGraphicFramePr>
          <p:nvPr/>
        </p:nvGraphicFramePr>
        <p:xfrm>
          <a:off x="3124200" y="6324600"/>
          <a:ext cx="671513" cy="242888"/>
        </p:xfrm>
        <a:graphic>
          <a:graphicData uri="http://schemas.openxmlformats.org/presentationml/2006/ole">
            <mc:AlternateContent xmlns:mc="http://schemas.openxmlformats.org/markup-compatibility/2006">
              <mc:Choice xmlns:v="urn:schemas-microsoft-com:vml" Requires="v">
                <p:oleObj spid="_x0000_s181271" name="Package" r:id="rId5" imgW="1343160" imgH="485640" progId="Package">
                  <p:embed/>
                </p:oleObj>
              </mc:Choice>
              <mc:Fallback>
                <p:oleObj name="Package" r:id="rId5" imgW="1343160" imgH="485640" progId="Package">
                  <p:embed/>
                  <p:pic>
                    <p:nvPicPr>
                      <p:cNvPr id="0" name="Object 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6324600"/>
                        <a:ext cx="671513" cy="242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31427" name="Rectangle 3"/>
          <p:cNvSpPr>
            <a:spLocks noGrp="1" noChangeArrowheads="1"/>
          </p:cNvSpPr>
          <p:nvPr>
            <p:ph type="ctrTitle"/>
          </p:nvPr>
        </p:nvSpPr>
        <p:spPr>
          <a:xfrm>
            <a:off x="762000" y="517525"/>
            <a:ext cx="7772400" cy="1143000"/>
          </a:xfrm>
        </p:spPr>
        <p:txBody>
          <a:bodyPr/>
          <a:lstStyle>
            <a:lvl1pPr>
              <a:defRPr sz="3600">
                <a:solidFill>
                  <a:srgbClr val="173063"/>
                </a:solidFill>
              </a:defRPr>
            </a:lvl1pPr>
          </a:lstStyle>
          <a:p>
            <a:r>
              <a:rPr lang="en-US" smtClean="0"/>
              <a:t>Click to edit Master title style</a:t>
            </a:r>
            <a:endParaRPr lang="en-US"/>
          </a:p>
        </p:txBody>
      </p:sp>
      <p:sp>
        <p:nvSpPr>
          <p:cNvPr id="231428" name="Rectangle 4"/>
          <p:cNvSpPr>
            <a:spLocks noGrp="1" noChangeArrowheads="1"/>
          </p:cNvSpPr>
          <p:nvPr>
            <p:ph type="subTitle" idx="1"/>
          </p:nvPr>
        </p:nvSpPr>
        <p:spPr>
          <a:xfrm>
            <a:off x="914400" y="2819400"/>
            <a:ext cx="7239000" cy="2057400"/>
          </a:xfrm>
        </p:spPr>
        <p:txBody>
          <a:bodyPr/>
          <a:lstStyle>
            <a:lvl1pPr algn="ctr">
              <a:defRPr sz="2400" baseline="0">
                <a:solidFill>
                  <a:schemeClr val="bg1"/>
                </a:solidFill>
              </a:defRPr>
            </a:lvl1pPr>
          </a:lstStyle>
          <a:p>
            <a:r>
              <a:rPr lang="en-US" smtClean="0"/>
              <a:t>Click to edit Master subtitle style</a:t>
            </a:r>
            <a:endParaRPr lang="en-US" dirty="0"/>
          </a:p>
        </p:txBody>
      </p:sp>
      <p:sp>
        <p:nvSpPr>
          <p:cNvPr id="8" name="Rectangle 5"/>
          <p:cNvSpPr>
            <a:spLocks noGrp="1" noChangeArrowheads="1"/>
          </p:cNvSpPr>
          <p:nvPr>
            <p:ph type="dt" sz="half" idx="10"/>
          </p:nvPr>
        </p:nvSpPr>
        <p:spPr/>
        <p:txBody>
          <a:bodyPr/>
          <a:lstStyle>
            <a:lvl1pPr>
              <a:defRPr>
                <a:solidFill>
                  <a:schemeClr val="bg1"/>
                </a:solidFill>
                <a:latin typeface="+mj-lt"/>
              </a:defRPr>
            </a:lvl1pPr>
          </a:lstStyle>
          <a:p>
            <a:fld id="{6AADF985-6175-456D-A446-FD0F28E13FDA}" type="datetime1">
              <a:rPr lang="en-US" smtClean="0"/>
              <a:pPr/>
              <a:t>7/29/16</a:t>
            </a:fld>
            <a:endParaRPr lang="en-US"/>
          </a:p>
        </p:txBody>
      </p:sp>
      <p:sp>
        <p:nvSpPr>
          <p:cNvPr id="9" name="Rectangle 6"/>
          <p:cNvSpPr>
            <a:spLocks noGrp="1" noChangeArrowheads="1"/>
          </p:cNvSpPr>
          <p:nvPr>
            <p:ph type="ftr" sz="quarter" idx="11"/>
          </p:nvPr>
        </p:nvSpPr>
        <p:spPr>
          <a:xfrm>
            <a:off x="2819400" y="6248400"/>
            <a:ext cx="3429000" cy="457200"/>
          </a:xfrm>
        </p:spPr>
        <p:txBody>
          <a:bodyPr/>
          <a:lstStyle>
            <a:lvl1pPr>
              <a:defRPr>
                <a:solidFill>
                  <a:schemeClr val="bg1"/>
                </a:solidFill>
                <a:latin typeface="+mj-lt"/>
              </a:defRPr>
            </a:lvl1pPr>
          </a:lstStyle>
          <a:p>
            <a:r>
              <a:rPr lang="en-US" smtClean="0"/>
              <a:t>©Lawrence M. Hinman</a:t>
            </a:r>
            <a:endParaRPr lang="en-US"/>
          </a:p>
        </p:txBody>
      </p:sp>
      <p:sp>
        <p:nvSpPr>
          <p:cNvPr id="10" name="Rectangle 7"/>
          <p:cNvSpPr>
            <a:spLocks noGrp="1" noChangeArrowheads="1"/>
          </p:cNvSpPr>
          <p:nvPr>
            <p:ph type="sldNum" sz="quarter" idx="12"/>
          </p:nvPr>
        </p:nvSpPr>
        <p:spPr/>
        <p:txBody>
          <a:bodyPr/>
          <a:lstStyle>
            <a:lvl1pPr>
              <a:defRPr>
                <a:solidFill>
                  <a:schemeClr val="bg1"/>
                </a:solidFill>
                <a:latin typeface="+mj-lt"/>
              </a:defRPr>
            </a:lvl1pPr>
          </a:lstStyle>
          <a:p>
            <a:fld id="{9C51BD18-07F1-44DD-9EF2-463B063C3B97}" type="slidenum">
              <a:rPr lang="en-US" smtClean="0"/>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2" nodeType="afterEffect">
                                  <p:stCondLst>
                                    <p:cond delay="0"/>
                                  </p:stCondLst>
                                  <p:childTnLst>
                                    <p:set>
                                      <p:cBhvr>
                                        <p:cTn id="6" dur="1" fill="hold">
                                          <p:stCondLst>
                                            <p:cond delay="0"/>
                                          </p:stCondLst>
                                        </p:cTn>
                                        <p:tgtEl>
                                          <p:spTgt spid="231427"/>
                                        </p:tgtEl>
                                        <p:attrNameLst>
                                          <p:attrName>style.visibility</p:attrName>
                                        </p:attrNameLst>
                                      </p:cBhvr>
                                      <p:to>
                                        <p:strVal val="visible"/>
                                      </p:to>
                                    </p:set>
                                    <p:animEffect transition="in" filter="barn(outVertical)">
                                      <p:cBhvr>
                                        <p:cTn id="7" dur="500"/>
                                        <p:tgtEl>
                                          <p:spTgt spid="231427"/>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p:stCondLst>
                              <p:cond delay="500"/>
                            </p:stCondLst>
                            <p:childTnLst>
                              <p:par>
                                <p:cTn id="9" presetID="2" presetClass="entr" presetSubtype="2" fill="hold" grpId="2" nodeType="afterEffect">
                                  <p:stCondLst>
                                    <p:cond delay="2000"/>
                                  </p:stCondLst>
                                  <p:childTnLst>
                                    <p:set>
                                      <p:cBhvr>
                                        <p:cTn id="10" dur="1" fill="hold">
                                          <p:stCondLst>
                                            <p:cond delay="0"/>
                                          </p:stCondLst>
                                        </p:cTn>
                                        <p:tgtEl>
                                          <p:spTgt spid="231428">
                                            <p:txEl>
                                              <p:pRg st="0" end="0"/>
                                            </p:txEl>
                                          </p:spTgt>
                                        </p:tgtEl>
                                        <p:attrNameLst>
                                          <p:attrName>style.visibility</p:attrName>
                                        </p:attrNameLst>
                                      </p:cBhvr>
                                      <p:to>
                                        <p:strVal val="visible"/>
                                      </p:to>
                                    </p:set>
                                    <p:anim calcmode="lin" valueType="num">
                                      <p:cBhvr additive="base">
                                        <p:cTn id="11" dur="500" fill="hold"/>
                                        <p:tgtEl>
                                          <p:spTgt spid="231428">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23142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CAMERA.WAV"/>
                                        </p:tgtEl>
                                      </p:cMediaNode>
                                    </p:audio>
                                  </p:subTnLst>
                                </p:cTn>
                              </p:par>
                            </p:childTnLst>
                          </p:cTn>
                        </p:par>
                        <p:par>
                          <p:cTn id="13" fill="hold">
                            <p:stCondLst>
                              <p:cond delay="3000"/>
                            </p:stCondLst>
                            <p:childTnLst>
                              <p:par>
                                <p:cTn id="14" presetID="16" presetClass="entr" presetSubtype="37" fill="hold" grpId="1" nodeType="afterEffect">
                                  <p:stCondLst>
                                    <p:cond delay="0"/>
                                  </p:stCondLst>
                                  <p:childTnLst>
                                    <p:set>
                                      <p:cBhvr>
                                        <p:cTn id="15" dur="1" fill="hold">
                                          <p:stCondLst>
                                            <p:cond delay="0"/>
                                          </p:stCondLst>
                                        </p:cTn>
                                        <p:tgtEl>
                                          <p:spTgt spid="231427"/>
                                        </p:tgtEl>
                                        <p:attrNameLst>
                                          <p:attrName>style.visibility</p:attrName>
                                        </p:attrNameLst>
                                      </p:cBhvr>
                                      <p:to>
                                        <p:strVal val="visible"/>
                                      </p:to>
                                    </p:set>
                                    <p:animEffect transition="in" filter="barn(outVertical)">
                                      <p:cBhvr>
                                        <p:cTn id="16" dur="500"/>
                                        <p:tgtEl>
                                          <p:spTgt spid="231427"/>
                                        </p:tgtEl>
                                      </p:cBhvr>
                                    </p:animEffect>
                                  </p:childTnLst>
                                  <p:subTnLst>
                                    <p:audio>
                                      <p:cMediaNode>
                                        <p:cTn display="0" masterRel="sameClick">
                                          <p:stCondLst>
                                            <p:cond evt="begin" delay="0">
                                              <p:tn val="14"/>
                                            </p:cond>
                                          </p:stCondLst>
                                          <p:endCondLst>
                                            <p:cond evt="onStopAudio" delay="0">
                                              <p:tgtEl>
                                                <p:sldTgt/>
                                              </p:tgtEl>
                                            </p:cond>
                                          </p:endCondLst>
                                        </p:cTn>
                                        <p:tgtEl>
                                          <p:sndTgt r:embed="rId2" name="CAMERA.WAV"/>
                                        </p:tgtEl>
                                      </p:cMediaNode>
                                    </p:audio>
                                  </p:subTnLst>
                                </p:cTn>
                              </p:par>
                            </p:childTnLst>
                          </p:cTn>
                        </p:par>
                        <p:par>
                          <p:cTn id="17" fill="hold">
                            <p:stCondLst>
                              <p:cond delay="3500"/>
                            </p:stCondLst>
                            <p:childTnLst>
                              <p:par>
                                <p:cTn id="18" presetID="2" presetClass="entr" presetSubtype="2" fill="hold" grpId="1" nodeType="afterEffect">
                                  <p:stCondLst>
                                    <p:cond delay="2000"/>
                                  </p:stCondLst>
                                  <p:childTnLst>
                                    <p:set>
                                      <p:cBhvr>
                                        <p:cTn id="19" dur="1" fill="hold">
                                          <p:stCondLst>
                                            <p:cond delay="0"/>
                                          </p:stCondLst>
                                        </p:cTn>
                                        <p:tgtEl>
                                          <p:spTgt spid="231428">
                                            <p:txEl>
                                              <p:pRg st="0" end="0"/>
                                            </p:txEl>
                                          </p:spTgt>
                                        </p:tgtEl>
                                        <p:attrNameLst>
                                          <p:attrName>style.visibility</p:attrName>
                                        </p:attrNameLst>
                                      </p:cBhvr>
                                      <p:to>
                                        <p:strVal val="visible"/>
                                      </p:to>
                                    </p:set>
                                    <p:anim calcmode="lin" valueType="num">
                                      <p:cBhvr additive="base">
                                        <p:cTn id="20" dur="500" fill="hold"/>
                                        <p:tgtEl>
                                          <p:spTgt spid="231428">
                                            <p:txEl>
                                              <p:pRg st="0" end="0"/>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23142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2" name="CAMERA.WAV"/>
                                        </p:tgtEl>
                                      </p:cMediaNode>
                                    </p:audio>
                                  </p:subTnLst>
                                </p:cTn>
                              </p:par>
                            </p:childTnLst>
                          </p:cTn>
                        </p:par>
                        <p:par>
                          <p:cTn id="22" fill="hold">
                            <p:stCondLst>
                              <p:cond delay="6000"/>
                            </p:stCondLst>
                            <p:childTnLst>
                              <p:par>
                                <p:cTn id="23" presetID="16" presetClass="entr" presetSubtype="37" fill="hold" grpId="0" nodeType="afterEffect">
                                  <p:stCondLst>
                                    <p:cond delay="0"/>
                                  </p:stCondLst>
                                  <p:childTnLst>
                                    <p:set>
                                      <p:cBhvr>
                                        <p:cTn id="24" dur="1" fill="hold">
                                          <p:stCondLst>
                                            <p:cond delay="0"/>
                                          </p:stCondLst>
                                        </p:cTn>
                                        <p:tgtEl>
                                          <p:spTgt spid="231427"/>
                                        </p:tgtEl>
                                        <p:attrNameLst>
                                          <p:attrName>style.visibility</p:attrName>
                                        </p:attrNameLst>
                                      </p:cBhvr>
                                      <p:to>
                                        <p:strVal val="visible"/>
                                      </p:to>
                                    </p:set>
                                    <p:animEffect transition="in" filter="barn(outVertical)">
                                      <p:cBhvr>
                                        <p:cTn id="25" dur="500"/>
                                        <p:tgtEl>
                                          <p:spTgt spid="231427"/>
                                        </p:tgtEl>
                                      </p:cBhvr>
                                    </p:animEffect>
                                  </p:childTnLst>
                                  <p:subTnLst>
                                    <p:audio>
                                      <p:cMediaNode>
                                        <p:cTn display="0" masterRel="sameClick">
                                          <p:stCondLst>
                                            <p:cond evt="begin" delay="0">
                                              <p:tn val="23"/>
                                            </p:cond>
                                          </p:stCondLst>
                                          <p:endCondLst>
                                            <p:cond evt="onStopAudio" delay="0">
                                              <p:tgtEl>
                                                <p:sldTgt/>
                                              </p:tgtEl>
                                            </p:cond>
                                          </p:endCondLst>
                                        </p:cTn>
                                        <p:tgtEl>
                                          <p:sndTgt r:embed="rId2" name="CAMERA.WAV"/>
                                        </p:tgtEl>
                                      </p:cMediaNode>
                                    </p:audio>
                                  </p:subTnLst>
                                </p:cTn>
                              </p:par>
                            </p:childTnLst>
                          </p:cTn>
                        </p:par>
                        <p:par>
                          <p:cTn id="26" fill="hold">
                            <p:stCondLst>
                              <p:cond delay="6500"/>
                            </p:stCondLst>
                            <p:childTnLst>
                              <p:par>
                                <p:cTn id="27" presetID="2" presetClass="entr" presetSubtype="2" fill="hold" grpId="0" nodeType="afterEffect">
                                  <p:stCondLst>
                                    <p:cond delay="2000"/>
                                  </p:stCondLst>
                                  <p:childTnLst>
                                    <p:set>
                                      <p:cBhvr>
                                        <p:cTn id="28" dur="1" fill="hold">
                                          <p:stCondLst>
                                            <p:cond delay="0"/>
                                          </p:stCondLst>
                                        </p:cTn>
                                        <p:tgtEl>
                                          <p:spTgt spid="231428">
                                            <p:txEl>
                                              <p:pRg st="0" end="0"/>
                                            </p:txEl>
                                          </p:spTgt>
                                        </p:tgtEl>
                                        <p:attrNameLst>
                                          <p:attrName>style.visibility</p:attrName>
                                        </p:attrNameLst>
                                      </p:cBhvr>
                                      <p:to>
                                        <p:strVal val="visible"/>
                                      </p:to>
                                    </p:set>
                                    <p:anim calcmode="lin" valueType="num">
                                      <p:cBhvr additive="base">
                                        <p:cTn id="29" dur="500" fill="hold"/>
                                        <p:tgtEl>
                                          <p:spTgt spid="231428">
                                            <p:txEl>
                                              <p:pRg st="0" end="0"/>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23142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7" grpId="0" autoUpdateAnimBg="0"/>
      <p:bldP spid="231427" grpId="1" autoUpdateAnimBg="0"/>
      <p:bldP spid="231427" grpId="2" autoUpdateAnimBg="0"/>
      <p:bldP spid="231428" grpId="0" build="p" autoUpdateAnimBg="0" advAuto="2000"/>
      <p:bldP spid="231428" grpId="1" build="p" autoUpdateAnimBg="0" advAuto="2000"/>
      <p:bldP spid="231428" grpId="2" build="p" autoUpdateAnimBg="0" advAuto="2000"/>
    </p:bldLst>
  </p:timing>
  <p:hf hdr="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5"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pic>
        <p:nvPicPr>
          <p:cNvPr id="6" name="Picture 19"/>
          <p:cNvPicPr>
            <a:picLocks noChangeAspect="1" noChangeArrowheads="1"/>
          </p:cNvPicPr>
          <p:nvPr/>
        </p:nvPicPr>
        <p:blipFill>
          <a:blip r:embed="rId4"/>
          <a:srcRect/>
          <a:stretch>
            <a:fillRect/>
          </a:stretch>
        </p:blipFill>
        <p:spPr bwMode="auto">
          <a:xfrm>
            <a:off x="7391400" y="5181600"/>
            <a:ext cx="1143000" cy="1050925"/>
          </a:xfrm>
          <a:prstGeom prst="rect">
            <a:avLst/>
          </a:prstGeom>
          <a:noFill/>
          <a:ln w="9525">
            <a:noFill/>
            <a:miter lim="800000"/>
            <a:headEnd/>
            <a:tailEnd/>
          </a:ln>
        </p:spPr>
      </p:pic>
      <p:graphicFrame>
        <p:nvGraphicFramePr>
          <p:cNvPr id="7" name="Object 20"/>
          <p:cNvGraphicFramePr>
            <a:graphicFrameLocks noChangeAspect="1"/>
          </p:cNvGraphicFramePr>
          <p:nvPr/>
        </p:nvGraphicFramePr>
        <p:xfrm>
          <a:off x="2819400" y="6248400"/>
          <a:ext cx="671513" cy="242888"/>
        </p:xfrm>
        <a:graphic>
          <a:graphicData uri="http://schemas.openxmlformats.org/presentationml/2006/ole">
            <mc:AlternateContent xmlns:mc="http://schemas.openxmlformats.org/markup-compatibility/2006">
              <mc:Choice xmlns:v="urn:schemas-microsoft-com:vml" Requires="v">
                <p:oleObj spid="_x0000_s182295" name="Package" r:id="rId5" imgW="1343160" imgH="485640" progId="Package">
                  <p:embed/>
                </p:oleObj>
              </mc:Choice>
              <mc:Fallback>
                <p:oleObj name="Package" r:id="rId5" imgW="1343160" imgH="485640" progId="Package">
                  <p:embed/>
                  <p:pic>
                    <p:nvPicPr>
                      <p:cNvPr id="0" name="Object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6248400"/>
                        <a:ext cx="671513" cy="242888"/>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3"/>
          <p:cNvSpPr>
            <a:spLocks noGrp="1"/>
          </p:cNvSpPr>
          <p:nvPr>
            <p:ph type="dt" sz="half" idx="10"/>
          </p:nvPr>
        </p:nvSpPr>
        <p:spPr/>
        <p:txBody>
          <a:bodyPr/>
          <a:lstStyle>
            <a:lvl1pPr>
              <a:defRPr>
                <a:latin typeface="Arial" pitchFamily="34" charset="0"/>
                <a:cs typeface="Arial" pitchFamily="34" charset="0"/>
              </a:defRPr>
            </a:lvl1pPr>
          </a:lstStyle>
          <a:p>
            <a:fld id="{D21915CF-79D9-4021-818C-85F2EDBAAE43}" type="datetime1">
              <a:rPr lang="en-US" smtClean="0"/>
              <a:pPr/>
              <a:t>7/29/16</a:t>
            </a:fld>
            <a:endParaRPr lang="en-US" b="0">
              <a:solidFill>
                <a:schemeClr val="tx1"/>
              </a:solidFill>
            </a:endParaRPr>
          </a:p>
        </p:txBody>
      </p:sp>
      <p:sp>
        <p:nvSpPr>
          <p:cNvPr id="9" name="Footer Placeholder 4"/>
          <p:cNvSpPr>
            <a:spLocks noGrp="1"/>
          </p:cNvSpPr>
          <p:nvPr>
            <p:ph type="ftr" sz="quarter" idx="11"/>
          </p:nvPr>
        </p:nvSpPr>
        <p:spPr/>
        <p:txBody>
          <a:bodyPr/>
          <a:lstStyle>
            <a:lvl1pPr>
              <a:defRPr>
                <a:latin typeface="Arial" pitchFamily="34" charset="0"/>
                <a:cs typeface="Arial" pitchFamily="34" charset="0"/>
              </a:defRPr>
            </a:lvl1pPr>
          </a:lstStyle>
          <a:p>
            <a:r>
              <a:rPr lang="en-US" smtClean="0"/>
              <a:t>©Lawrence M. Hinman</a:t>
            </a:r>
            <a:endParaRPr lang="en-US" b="0">
              <a:solidFill>
                <a:schemeClr val="tx1"/>
              </a:solidFill>
            </a:endParaRPr>
          </a:p>
        </p:txBody>
      </p:sp>
      <p:sp>
        <p:nvSpPr>
          <p:cNvPr id="10"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fld id="{8ADE0275-19B6-478E-9B3E-75D8B4CCD767}" type="slidenum">
              <a:rPr lang="en-US" smtClean="0"/>
              <a:pPr/>
              <a:t>‹#›</a:t>
            </a:fld>
            <a:endParaRPr lang="en-US" b="0">
              <a:solidFill>
                <a:schemeClr val="tx1"/>
              </a:solidFill>
            </a:endParaRPr>
          </a:p>
        </p:txBody>
      </p:sp>
    </p:spTree>
  </p:cSld>
  <p:clrMapOvr>
    <a:masterClrMapping/>
  </p:clrMapOvr>
  <p:transition>
    <p:split orient="vert"/>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2"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p:stCondLst>
                              <p:cond delay="500"/>
                            </p:stCondLst>
                            <p:childTnLst>
                              <p:par>
                                <p:cTn id="9" presetID="2" presetClass="entr" presetSubtype="2" fill="hold" grpId="2" nodeType="afterEffect">
                                  <p:stCondLst>
                                    <p:cond delay="200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CAMERA.WAV"/>
                                        </p:tgtEl>
                                      </p:cMediaNode>
                                    </p:audio>
                                  </p:subTnLst>
                                </p:cTn>
                              </p:par>
                              <p:par>
                                <p:cTn id="13" presetID="2" presetClass="entr" presetSubtype="2" fill="hold" grpId="2" nodeType="withEffect">
                                  <p:stCondLst>
                                    <p:cond delay="200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CAMERA.WAV"/>
                                        </p:tgtEl>
                                      </p:cMediaNode>
                                    </p:audio>
                                  </p:subTnLst>
                                </p:cTn>
                              </p:par>
                              <p:par>
                                <p:cTn id="17" presetID="2" presetClass="entr" presetSubtype="2" fill="hold" grpId="2" nodeType="withEffect">
                                  <p:stCondLst>
                                    <p:cond delay="200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AMERA.WAV"/>
                                        </p:tgtEl>
                                      </p:cMediaNode>
                                    </p:audio>
                                  </p:subTnLst>
                                </p:cTn>
                              </p:par>
                              <p:par>
                                <p:cTn id="21" presetID="2" presetClass="entr" presetSubtype="2" fill="hold" grpId="2" nodeType="withEffect">
                                  <p:stCondLst>
                                    <p:cond delay="200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2" name="CAMERA.WAV"/>
                                        </p:tgtEl>
                                      </p:cMediaNode>
                                    </p:audio>
                                  </p:subTnLst>
                                </p:cTn>
                              </p:par>
                              <p:par>
                                <p:cTn id="25" presetID="2" presetClass="entr" presetSubtype="2" fill="hold" grpId="2" nodeType="withEffect">
                                  <p:stCondLst>
                                    <p:cond delay="200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2" name="CAMERA.WAV"/>
                                        </p:tgtEl>
                                      </p:cMediaNode>
                                    </p:audio>
                                  </p:subTnLst>
                                </p:cTn>
                              </p:par>
                            </p:childTnLst>
                          </p:cTn>
                        </p:par>
                        <p:par>
                          <p:cTn id="29" fill="hold">
                            <p:stCondLst>
                              <p:cond delay="3000"/>
                            </p:stCondLst>
                            <p:childTnLst>
                              <p:par>
                                <p:cTn id="30" presetID="16" presetClass="entr" presetSubtype="37" fill="hold" grpId="1" nodeType="after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arn(outVertical)">
                                      <p:cBhvr>
                                        <p:cTn id="32" dur="500"/>
                                        <p:tgtEl>
                                          <p:spTgt spid="2"/>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WAV"/>
                                        </p:tgtEl>
                                      </p:cMediaNode>
                                    </p:audio>
                                  </p:subTnLst>
                                </p:cTn>
                              </p:par>
                            </p:childTnLst>
                          </p:cTn>
                        </p:par>
                        <p:par>
                          <p:cTn id="33" fill="hold">
                            <p:stCondLst>
                              <p:cond delay="3500"/>
                            </p:stCondLst>
                            <p:childTnLst>
                              <p:par>
                                <p:cTn id="34" presetID="2" presetClass="entr" presetSubtype="2" fill="hold" grpId="1" nodeType="afterEffect">
                                  <p:stCondLst>
                                    <p:cond delay="2000"/>
                                  </p:stCondLst>
                                  <p:childTnLst>
                                    <p:set>
                                      <p:cBhvr>
                                        <p:cTn id="35" dur="1" fill="hold">
                                          <p:stCondLst>
                                            <p:cond delay="0"/>
                                          </p:stCondLst>
                                        </p:cTn>
                                        <p:tgtEl>
                                          <p:spTgt spid="3">
                                            <p:txEl>
                                              <p:pRg st="0" end="0"/>
                                            </p:txEl>
                                          </p:spTgt>
                                        </p:tgtEl>
                                        <p:attrNameLst>
                                          <p:attrName>style.visibility</p:attrName>
                                        </p:attrNameLst>
                                      </p:cBhvr>
                                      <p:to>
                                        <p:strVal val="visible"/>
                                      </p:to>
                                    </p:set>
                                    <p:anim calcmode="lin" valueType="num">
                                      <p:cBhvr additive="base">
                                        <p:cTn id="36"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2" name="CAMERA.WAV"/>
                                        </p:tgtEl>
                                      </p:cMediaNode>
                                    </p:audio>
                                  </p:subTnLst>
                                </p:cTn>
                              </p:par>
                              <p:par>
                                <p:cTn id="38" presetID="2" presetClass="entr" presetSubtype="2" fill="hold" grpId="1" nodeType="withEffect">
                                  <p:stCondLst>
                                    <p:cond delay="2000"/>
                                  </p:stCondLst>
                                  <p:childTnLst>
                                    <p:set>
                                      <p:cBhvr>
                                        <p:cTn id="39" dur="1" fill="hold">
                                          <p:stCondLst>
                                            <p:cond delay="0"/>
                                          </p:stCondLst>
                                        </p:cTn>
                                        <p:tgtEl>
                                          <p:spTgt spid="3">
                                            <p:txEl>
                                              <p:pRg st="1" end="1"/>
                                            </p:txEl>
                                          </p:spTgt>
                                        </p:tgtEl>
                                        <p:attrNameLst>
                                          <p:attrName>style.visibility</p:attrName>
                                        </p:attrNameLst>
                                      </p:cBhvr>
                                      <p:to>
                                        <p:strVal val="visible"/>
                                      </p:to>
                                    </p:set>
                                    <p:anim calcmode="lin" valueType="num">
                                      <p:cBhvr additive="base">
                                        <p:cTn id="40"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41" dur="500" fill="hold"/>
                                        <p:tgtEl>
                                          <p:spTgt spid="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2" name="CAMERA.WAV"/>
                                        </p:tgtEl>
                                      </p:cMediaNode>
                                    </p:audio>
                                  </p:subTnLst>
                                </p:cTn>
                              </p:par>
                              <p:par>
                                <p:cTn id="42" presetID="2" presetClass="entr" presetSubtype="2" fill="hold" grpId="1" nodeType="withEffect">
                                  <p:stCondLst>
                                    <p:cond delay="2000"/>
                                  </p:stCondLst>
                                  <p:childTnLst>
                                    <p:set>
                                      <p:cBhvr>
                                        <p:cTn id="43" dur="1" fill="hold">
                                          <p:stCondLst>
                                            <p:cond delay="0"/>
                                          </p:stCondLst>
                                        </p:cTn>
                                        <p:tgtEl>
                                          <p:spTgt spid="3">
                                            <p:txEl>
                                              <p:pRg st="2" end="2"/>
                                            </p:txEl>
                                          </p:spTgt>
                                        </p:tgtEl>
                                        <p:attrNameLst>
                                          <p:attrName>style.visibility</p:attrName>
                                        </p:attrNameLst>
                                      </p:cBhvr>
                                      <p:to>
                                        <p:strVal val="visible"/>
                                      </p:to>
                                    </p:set>
                                    <p:anim calcmode="lin" valueType="num">
                                      <p:cBhvr additive="base">
                                        <p:cTn id="44"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45" dur="500" fill="hold"/>
                                        <p:tgtEl>
                                          <p:spTgt spid="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2" name="CAMERA.WAV"/>
                                        </p:tgtEl>
                                      </p:cMediaNode>
                                    </p:audio>
                                  </p:subTnLst>
                                </p:cTn>
                              </p:par>
                              <p:par>
                                <p:cTn id="46" presetID="2" presetClass="entr" presetSubtype="2" fill="hold" grpId="1" nodeType="withEffect">
                                  <p:stCondLst>
                                    <p:cond delay="2000"/>
                                  </p:stCondLst>
                                  <p:childTnLst>
                                    <p:set>
                                      <p:cBhvr>
                                        <p:cTn id="47" dur="1" fill="hold">
                                          <p:stCondLst>
                                            <p:cond delay="0"/>
                                          </p:stCondLst>
                                        </p:cTn>
                                        <p:tgtEl>
                                          <p:spTgt spid="3">
                                            <p:txEl>
                                              <p:pRg st="3" end="3"/>
                                            </p:txEl>
                                          </p:spTgt>
                                        </p:tgtEl>
                                        <p:attrNameLst>
                                          <p:attrName>style.visibility</p:attrName>
                                        </p:attrNameLst>
                                      </p:cBhvr>
                                      <p:to>
                                        <p:strVal val="visible"/>
                                      </p:to>
                                    </p:set>
                                    <p:anim calcmode="lin" valueType="num">
                                      <p:cBhvr additive="base">
                                        <p:cTn id="48"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49" dur="500" fill="hold"/>
                                        <p:tgtEl>
                                          <p:spTgt spid="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2" name="CAMERA.WAV"/>
                                        </p:tgtEl>
                                      </p:cMediaNode>
                                    </p:audio>
                                  </p:subTnLst>
                                </p:cTn>
                              </p:par>
                              <p:par>
                                <p:cTn id="50" presetID="2" presetClass="entr" presetSubtype="2" fill="hold" grpId="1" nodeType="withEffect">
                                  <p:stCondLst>
                                    <p:cond delay="2000"/>
                                  </p:stCondLst>
                                  <p:childTnLst>
                                    <p:set>
                                      <p:cBhvr>
                                        <p:cTn id="51" dur="1" fill="hold">
                                          <p:stCondLst>
                                            <p:cond delay="0"/>
                                          </p:stCondLst>
                                        </p:cTn>
                                        <p:tgtEl>
                                          <p:spTgt spid="3">
                                            <p:txEl>
                                              <p:pRg st="4" end="4"/>
                                            </p:txEl>
                                          </p:spTgt>
                                        </p:tgtEl>
                                        <p:attrNameLst>
                                          <p:attrName>style.visibility</p:attrName>
                                        </p:attrNameLst>
                                      </p:cBhvr>
                                      <p:to>
                                        <p:strVal val="visible"/>
                                      </p:to>
                                    </p:set>
                                    <p:anim calcmode="lin" valueType="num">
                                      <p:cBhvr additive="base">
                                        <p:cTn id="52"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53" dur="500" fill="hold"/>
                                        <p:tgtEl>
                                          <p:spTgt spid="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2" name="CAMERA.WAV"/>
                                        </p:tgtEl>
                                      </p:cMediaNode>
                                    </p:audio>
                                  </p:subTnLst>
                                </p:cTn>
                              </p:par>
                            </p:childTnLst>
                          </p:cTn>
                        </p:par>
                        <p:par>
                          <p:cTn id="54" fill="hold">
                            <p:stCondLst>
                              <p:cond delay="6000"/>
                            </p:stCondLst>
                            <p:childTnLst>
                              <p:par>
                                <p:cTn id="55" presetID="16" presetClass="entr" presetSubtype="37" fill="hold" grpId="0" nodeType="after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barn(outVertical)">
                                      <p:cBhvr>
                                        <p:cTn id="57" dur="500"/>
                                        <p:tgtEl>
                                          <p:spTgt spid="2"/>
                                        </p:tgtEl>
                                      </p:cBhvr>
                                    </p:animEffect>
                                  </p:childTnLst>
                                  <p:subTnLst>
                                    <p:audio>
                                      <p:cMediaNode>
                                        <p:cTn display="0" masterRel="sameClick">
                                          <p:stCondLst>
                                            <p:cond evt="begin" delay="0">
                                              <p:tn val="55"/>
                                            </p:cond>
                                          </p:stCondLst>
                                          <p:endCondLst>
                                            <p:cond evt="onStopAudio" delay="0">
                                              <p:tgtEl>
                                                <p:sldTgt/>
                                              </p:tgtEl>
                                            </p:cond>
                                          </p:endCondLst>
                                        </p:cTn>
                                        <p:tgtEl>
                                          <p:sndTgt r:embed="rId2" name="CAMERA.WAV"/>
                                        </p:tgtEl>
                                      </p:cMediaNode>
                                    </p:audio>
                                  </p:subTnLst>
                                </p:cTn>
                              </p:par>
                            </p:childTnLst>
                          </p:cTn>
                        </p:par>
                        <p:par>
                          <p:cTn id="58" fill="hold">
                            <p:stCondLst>
                              <p:cond delay="6500"/>
                            </p:stCondLst>
                            <p:childTnLst>
                              <p:par>
                                <p:cTn id="59" presetID="2" presetClass="entr" presetSubtype="2" fill="hold" grpId="0" nodeType="afterEffect">
                                  <p:stCondLst>
                                    <p:cond delay="2000"/>
                                  </p:stCondLst>
                                  <p:childTnLst>
                                    <p:set>
                                      <p:cBhvr>
                                        <p:cTn id="60" dur="1" fill="hold">
                                          <p:stCondLst>
                                            <p:cond delay="0"/>
                                          </p:stCondLst>
                                        </p:cTn>
                                        <p:tgtEl>
                                          <p:spTgt spid="3">
                                            <p:txEl>
                                              <p:pRg st="0" end="0"/>
                                            </p:txEl>
                                          </p:spTgt>
                                        </p:tgtEl>
                                        <p:attrNameLst>
                                          <p:attrName>style.visibility</p:attrName>
                                        </p:attrNameLst>
                                      </p:cBhvr>
                                      <p:to>
                                        <p:strVal val="visible"/>
                                      </p:to>
                                    </p:set>
                                    <p:anim calcmode="lin" valueType="num">
                                      <p:cBhvr additive="base">
                                        <p:cTn id="61"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2" name="CAMERA.WAV"/>
                                        </p:tgtEl>
                                      </p:cMediaNode>
                                    </p:audio>
                                  </p:subTnLst>
                                </p:cTn>
                              </p:par>
                              <p:par>
                                <p:cTn id="63" presetID="2" presetClass="entr" presetSubtype="2" fill="hold" grpId="0" nodeType="withEffect">
                                  <p:stCondLst>
                                    <p:cond delay="2000"/>
                                  </p:stCondLst>
                                  <p:childTnLst>
                                    <p:set>
                                      <p:cBhvr>
                                        <p:cTn id="64" dur="1" fill="hold">
                                          <p:stCondLst>
                                            <p:cond delay="0"/>
                                          </p:stCondLst>
                                        </p:cTn>
                                        <p:tgtEl>
                                          <p:spTgt spid="3">
                                            <p:txEl>
                                              <p:pRg st="1" end="1"/>
                                            </p:txEl>
                                          </p:spTgt>
                                        </p:tgtEl>
                                        <p:attrNameLst>
                                          <p:attrName>style.visibility</p:attrName>
                                        </p:attrNameLst>
                                      </p:cBhvr>
                                      <p:to>
                                        <p:strVal val="visible"/>
                                      </p:to>
                                    </p:set>
                                    <p:anim calcmode="lin" valueType="num">
                                      <p:cBhvr additive="base">
                                        <p:cTn id="65"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66" dur="500" fill="hold"/>
                                        <p:tgtEl>
                                          <p:spTgt spid="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2" name="CAMERA.WAV"/>
                                        </p:tgtEl>
                                      </p:cMediaNode>
                                    </p:audio>
                                  </p:subTnLst>
                                </p:cTn>
                              </p:par>
                              <p:par>
                                <p:cTn id="67" presetID="2" presetClass="entr" presetSubtype="2" fill="hold" grpId="0" nodeType="withEffect">
                                  <p:stCondLst>
                                    <p:cond delay="2000"/>
                                  </p:stCondLst>
                                  <p:childTnLst>
                                    <p:set>
                                      <p:cBhvr>
                                        <p:cTn id="68" dur="1" fill="hold">
                                          <p:stCondLst>
                                            <p:cond delay="0"/>
                                          </p:stCondLst>
                                        </p:cTn>
                                        <p:tgtEl>
                                          <p:spTgt spid="3">
                                            <p:txEl>
                                              <p:pRg st="2" end="2"/>
                                            </p:txEl>
                                          </p:spTgt>
                                        </p:tgtEl>
                                        <p:attrNameLst>
                                          <p:attrName>style.visibility</p:attrName>
                                        </p:attrNameLst>
                                      </p:cBhvr>
                                      <p:to>
                                        <p:strVal val="visible"/>
                                      </p:to>
                                    </p:set>
                                    <p:anim calcmode="lin" valueType="num">
                                      <p:cBhvr additive="base">
                                        <p:cTn id="6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70" dur="500" fill="hold"/>
                                        <p:tgtEl>
                                          <p:spTgt spid="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7"/>
                                            </p:cond>
                                          </p:stCondLst>
                                          <p:endCondLst>
                                            <p:cond evt="onStopAudio" delay="0">
                                              <p:tgtEl>
                                                <p:sldTgt/>
                                              </p:tgtEl>
                                            </p:cond>
                                          </p:endCondLst>
                                        </p:cTn>
                                        <p:tgtEl>
                                          <p:sndTgt r:embed="rId2" name="CAMERA.WAV"/>
                                        </p:tgtEl>
                                      </p:cMediaNode>
                                    </p:audio>
                                  </p:subTnLst>
                                </p:cTn>
                              </p:par>
                              <p:par>
                                <p:cTn id="71" presetID="2" presetClass="entr" presetSubtype="2" fill="hold" grpId="0" nodeType="withEffect">
                                  <p:stCondLst>
                                    <p:cond delay="2000"/>
                                  </p:stCondLst>
                                  <p:childTnLst>
                                    <p:set>
                                      <p:cBhvr>
                                        <p:cTn id="72" dur="1" fill="hold">
                                          <p:stCondLst>
                                            <p:cond delay="0"/>
                                          </p:stCondLst>
                                        </p:cTn>
                                        <p:tgtEl>
                                          <p:spTgt spid="3">
                                            <p:txEl>
                                              <p:pRg st="3" end="3"/>
                                            </p:txEl>
                                          </p:spTgt>
                                        </p:tgtEl>
                                        <p:attrNameLst>
                                          <p:attrName>style.visibility</p:attrName>
                                        </p:attrNameLst>
                                      </p:cBhvr>
                                      <p:to>
                                        <p:strVal val="visible"/>
                                      </p:to>
                                    </p:set>
                                    <p:anim calcmode="lin" valueType="num">
                                      <p:cBhvr additive="base">
                                        <p:cTn id="73"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74" dur="500" fill="hold"/>
                                        <p:tgtEl>
                                          <p:spTgt spid="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2" name="CAMERA.WAV"/>
                                        </p:tgtEl>
                                      </p:cMediaNode>
                                    </p:audio>
                                  </p:subTnLst>
                                </p:cTn>
                              </p:par>
                              <p:par>
                                <p:cTn id="75" presetID="2" presetClass="entr" presetSubtype="2" fill="hold" grpId="0" nodeType="withEffect">
                                  <p:stCondLst>
                                    <p:cond delay="2000"/>
                                  </p:stCondLst>
                                  <p:childTnLst>
                                    <p:set>
                                      <p:cBhvr>
                                        <p:cTn id="76" dur="1" fill="hold">
                                          <p:stCondLst>
                                            <p:cond delay="0"/>
                                          </p:stCondLst>
                                        </p:cTn>
                                        <p:tgtEl>
                                          <p:spTgt spid="3">
                                            <p:txEl>
                                              <p:pRg st="4" end="4"/>
                                            </p:txEl>
                                          </p:spTgt>
                                        </p:tgtEl>
                                        <p:attrNameLst>
                                          <p:attrName>style.visibility</p:attrName>
                                        </p:attrNameLst>
                                      </p:cBhvr>
                                      <p:to>
                                        <p:strVal val="visible"/>
                                      </p:to>
                                    </p:set>
                                    <p:anim calcmode="lin" valueType="num">
                                      <p:cBhvr additive="base">
                                        <p:cTn id="77"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78" dur="500" fill="hold"/>
                                        <p:tgtEl>
                                          <p:spTgt spid="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2" grpId="1" autoUpdateAnimBg="0"/>
      <p:bldP spid="2" grpId="2" autoUpdateAnimBg="0"/>
      <p:bldP spid="3" grpId="0" build="p" autoUpdateAnimBg="0" advAuto="2000"/>
      <p:bldP spid="3" grpId="1" build="p" autoUpdateAnimBg="0" advAuto="2000"/>
      <p:bldP spid="3" grpId="2" build="p" autoUpdateAnimBg="0" advAuto="200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5"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pic>
        <p:nvPicPr>
          <p:cNvPr id="6" name="Picture 19"/>
          <p:cNvPicPr>
            <a:picLocks noChangeAspect="1" noChangeArrowheads="1"/>
          </p:cNvPicPr>
          <p:nvPr/>
        </p:nvPicPr>
        <p:blipFill>
          <a:blip r:embed="rId4"/>
          <a:srcRect/>
          <a:stretch>
            <a:fillRect/>
          </a:stretch>
        </p:blipFill>
        <p:spPr bwMode="auto">
          <a:xfrm>
            <a:off x="7391400" y="5181600"/>
            <a:ext cx="1143000" cy="1050925"/>
          </a:xfrm>
          <a:prstGeom prst="rect">
            <a:avLst/>
          </a:prstGeom>
          <a:noFill/>
          <a:ln w="9525">
            <a:noFill/>
            <a:miter lim="800000"/>
            <a:headEnd/>
            <a:tailEnd/>
          </a:ln>
        </p:spPr>
      </p:pic>
      <p:graphicFrame>
        <p:nvGraphicFramePr>
          <p:cNvPr id="7" name="Object 20"/>
          <p:cNvGraphicFramePr>
            <a:graphicFrameLocks noChangeAspect="1"/>
          </p:cNvGraphicFramePr>
          <p:nvPr/>
        </p:nvGraphicFramePr>
        <p:xfrm>
          <a:off x="2819400" y="6248400"/>
          <a:ext cx="671513" cy="242888"/>
        </p:xfrm>
        <a:graphic>
          <a:graphicData uri="http://schemas.openxmlformats.org/presentationml/2006/ole">
            <mc:AlternateContent xmlns:mc="http://schemas.openxmlformats.org/markup-compatibility/2006">
              <mc:Choice xmlns:v="urn:schemas-microsoft-com:vml" Requires="v">
                <p:oleObj spid="_x0000_s183319" name="Package" r:id="rId5" imgW="1343160" imgH="485640" progId="Package">
                  <p:embed/>
                </p:oleObj>
              </mc:Choice>
              <mc:Fallback>
                <p:oleObj name="Package" r:id="rId5" imgW="1343160" imgH="485640" progId="Package">
                  <p:embed/>
                  <p:pic>
                    <p:nvPicPr>
                      <p:cNvPr id="0" name="Object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6248400"/>
                        <a:ext cx="671513" cy="242888"/>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lstStyle>
          <a:p>
            <a:fld id="{5B9C78E5-A867-4DAD-AC08-114B8275BDCF}" type="datetime1">
              <a:rPr lang="en-US" smtClean="0"/>
              <a:pPr/>
              <a:t>7/29/16</a:t>
            </a:fld>
            <a:endParaRPr lang="en-US" b="0">
              <a:solidFill>
                <a:schemeClr val="tx1"/>
              </a:solidFill>
            </a:endParaRPr>
          </a:p>
        </p:txBody>
      </p:sp>
      <p:sp>
        <p:nvSpPr>
          <p:cNvPr id="9" name="Footer Placeholder 4"/>
          <p:cNvSpPr>
            <a:spLocks noGrp="1"/>
          </p:cNvSpPr>
          <p:nvPr>
            <p:ph type="ftr" sz="quarter" idx="11"/>
          </p:nvPr>
        </p:nvSpPr>
        <p:spPr/>
        <p:txBody>
          <a:bodyPr/>
          <a:lstStyle>
            <a:lvl1pPr>
              <a:defRPr/>
            </a:lvl1pPr>
          </a:lstStyle>
          <a:p>
            <a:r>
              <a:rPr lang="en-US" smtClean="0"/>
              <a:t>©Lawrence M. Hinman</a:t>
            </a:r>
            <a:endParaRPr lang="en-US" b="0">
              <a:solidFill>
                <a:schemeClr val="tx1"/>
              </a:solidFill>
            </a:endParaRPr>
          </a:p>
        </p:txBody>
      </p:sp>
      <p:sp>
        <p:nvSpPr>
          <p:cNvPr id="10" name="Slide Number Placeholder 5"/>
          <p:cNvSpPr>
            <a:spLocks noGrp="1"/>
          </p:cNvSpPr>
          <p:nvPr>
            <p:ph type="sldNum" sz="quarter" idx="12"/>
          </p:nvPr>
        </p:nvSpPr>
        <p:spPr/>
        <p:txBody>
          <a:bodyPr/>
          <a:lstStyle>
            <a:lvl1pPr>
              <a:defRPr/>
            </a:lvl1pPr>
          </a:lstStyle>
          <a:p>
            <a:fld id="{494F4EDE-CAA7-41DB-BB42-1B256A3B810D}" type="slidenum">
              <a:rPr lang="en-US" smtClean="0"/>
              <a:pPr/>
              <a:t>‹#›</a:t>
            </a:fld>
            <a:endParaRPr lang="en-US" b="0">
              <a:solidFill>
                <a:schemeClr val="tx1"/>
              </a:solidFill>
            </a:endParaRPr>
          </a:p>
        </p:txBody>
      </p:sp>
    </p:spTree>
  </p:cSld>
  <p:clrMapOvr>
    <a:masterClrMapping/>
  </p:clrMapOvr>
  <p:transition>
    <p:split orient="vert"/>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2"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p:stCondLst>
                              <p:cond delay="500"/>
                            </p:stCondLst>
                            <p:childTnLst>
                              <p:par>
                                <p:cTn id="9" presetID="2" presetClass="entr" presetSubtype="2" fill="hold" grpId="2" nodeType="afterEffect">
                                  <p:stCondLst>
                                    <p:cond delay="200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CAMERA.WAV"/>
                                        </p:tgtEl>
                                      </p:cMediaNode>
                                    </p:audio>
                                  </p:subTnLst>
                                </p:cTn>
                              </p:par>
                            </p:childTnLst>
                          </p:cTn>
                        </p:par>
                        <p:par>
                          <p:cTn id="13" fill="hold">
                            <p:stCondLst>
                              <p:cond delay="3000"/>
                            </p:stCondLst>
                            <p:childTnLst>
                              <p:par>
                                <p:cTn id="14" presetID="16" presetClass="entr" presetSubtype="37" fill="hold" grpId="1"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arn(outVertical)">
                                      <p:cBhvr>
                                        <p:cTn id="16" dur="500"/>
                                        <p:tgtEl>
                                          <p:spTgt spid="2"/>
                                        </p:tgtEl>
                                      </p:cBhvr>
                                    </p:animEffect>
                                  </p:childTnLst>
                                  <p:subTnLst>
                                    <p:audio>
                                      <p:cMediaNode>
                                        <p:cTn display="0" masterRel="sameClick">
                                          <p:stCondLst>
                                            <p:cond evt="begin" delay="0">
                                              <p:tn val="14"/>
                                            </p:cond>
                                          </p:stCondLst>
                                          <p:endCondLst>
                                            <p:cond evt="onStopAudio" delay="0">
                                              <p:tgtEl>
                                                <p:sldTgt/>
                                              </p:tgtEl>
                                            </p:cond>
                                          </p:endCondLst>
                                        </p:cTn>
                                        <p:tgtEl>
                                          <p:sndTgt r:embed="rId2" name="CAMERA.WAV"/>
                                        </p:tgtEl>
                                      </p:cMediaNode>
                                    </p:audio>
                                  </p:subTnLst>
                                </p:cTn>
                              </p:par>
                            </p:childTnLst>
                          </p:cTn>
                        </p:par>
                        <p:par>
                          <p:cTn id="17" fill="hold">
                            <p:stCondLst>
                              <p:cond delay="3500"/>
                            </p:stCondLst>
                            <p:childTnLst>
                              <p:par>
                                <p:cTn id="18" presetID="2" presetClass="entr" presetSubtype="2" fill="hold" grpId="1" nodeType="afterEffect">
                                  <p:stCondLst>
                                    <p:cond delay="200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additive="base">
                                        <p:cTn id="20"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2" name="CAMERA.WAV"/>
                                        </p:tgtEl>
                                      </p:cMediaNode>
                                    </p:audio>
                                  </p:subTnLst>
                                </p:cTn>
                              </p:par>
                            </p:childTnLst>
                          </p:cTn>
                        </p:par>
                        <p:par>
                          <p:cTn id="22" fill="hold">
                            <p:stCondLst>
                              <p:cond delay="6000"/>
                            </p:stCondLst>
                            <p:childTnLst>
                              <p:par>
                                <p:cTn id="23" presetID="16" presetClass="entr" presetSubtype="37"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outVertical)">
                                      <p:cBhvr>
                                        <p:cTn id="25" dur="500"/>
                                        <p:tgtEl>
                                          <p:spTgt spid="2"/>
                                        </p:tgtEl>
                                      </p:cBhvr>
                                    </p:animEffect>
                                  </p:childTnLst>
                                  <p:subTnLst>
                                    <p:audio>
                                      <p:cMediaNode>
                                        <p:cTn display="0" masterRel="sameClick">
                                          <p:stCondLst>
                                            <p:cond evt="begin" delay="0">
                                              <p:tn val="23"/>
                                            </p:cond>
                                          </p:stCondLst>
                                          <p:endCondLst>
                                            <p:cond evt="onStopAudio" delay="0">
                                              <p:tgtEl>
                                                <p:sldTgt/>
                                              </p:tgtEl>
                                            </p:cond>
                                          </p:endCondLst>
                                        </p:cTn>
                                        <p:tgtEl>
                                          <p:sndTgt r:embed="rId2" name="CAMERA.WAV"/>
                                        </p:tgtEl>
                                      </p:cMediaNode>
                                    </p:audio>
                                  </p:subTnLst>
                                </p:cTn>
                              </p:par>
                            </p:childTnLst>
                          </p:cTn>
                        </p:par>
                        <p:par>
                          <p:cTn id="26" fill="hold">
                            <p:stCondLst>
                              <p:cond delay="6500"/>
                            </p:stCondLst>
                            <p:childTnLst>
                              <p:par>
                                <p:cTn id="27" presetID="2" presetClass="entr" presetSubtype="2" fill="hold" grpId="0" nodeType="afterEffect">
                                  <p:stCondLst>
                                    <p:cond delay="2000"/>
                                  </p:stCondLst>
                                  <p:childTnLst>
                                    <p:set>
                                      <p:cBhvr>
                                        <p:cTn id="28" dur="1" fill="hold">
                                          <p:stCondLst>
                                            <p:cond delay="0"/>
                                          </p:stCondLst>
                                        </p:cTn>
                                        <p:tgtEl>
                                          <p:spTgt spid="3">
                                            <p:txEl>
                                              <p:pRg st="0" end="0"/>
                                            </p:txEl>
                                          </p:spTgt>
                                        </p:tgtEl>
                                        <p:attrNameLst>
                                          <p:attrName>style.visibility</p:attrName>
                                        </p:attrNameLst>
                                      </p:cBhvr>
                                      <p:to>
                                        <p:strVal val="visible"/>
                                      </p:to>
                                    </p:set>
                                    <p:anim calcmode="lin" valueType="num">
                                      <p:cBhvr additive="base">
                                        <p:cTn id="29"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2" grpId="1" autoUpdateAnimBg="0"/>
      <p:bldP spid="2" grpId="2" autoUpdateAnimBg="0"/>
      <p:bldP spid="3" grpId="0" build="p" autoUpdateAnimBg="0" advAuto="2000"/>
      <p:bldP spid="3" grpId="1" build="p" autoUpdateAnimBg="0" advAuto="2000"/>
      <p:bldP spid="3" grpId="2" build="p" autoUpdateAnimBg="0" advAuto="200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6"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pic>
        <p:nvPicPr>
          <p:cNvPr id="7" name="Picture 19"/>
          <p:cNvPicPr>
            <a:picLocks noChangeAspect="1" noChangeArrowheads="1"/>
          </p:cNvPicPr>
          <p:nvPr/>
        </p:nvPicPr>
        <p:blipFill>
          <a:blip r:embed="rId4"/>
          <a:srcRect/>
          <a:stretch>
            <a:fillRect/>
          </a:stretch>
        </p:blipFill>
        <p:spPr bwMode="auto">
          <a:xfrm>
            <a:off x="7391400" y="5181600"/>
            <a:ext cx="1143000" cy="1050925"/>
          </a:xfrm>
          <a:prstGeom prst="rect">
            <a:avLst/>
          </a:prstGeom>
          <a:noFill/>
          <a:ln w="9525">
            <a:noFill/>
            <a:miter lim="800000"/>
            <a:headEnd/>
            <a:tailEnd/>
          </a:ln>
        </p:spPr>
      </p:pic>
      <p:graphicFrame>
        <p:nvGraphicFramePr>
          <p:cNvPr id="8" name="Object 20"/>
          <p:cNvGraphicFramePr>
            <a:graphicFrameLocks noChangeAspect="1"/>
          </p:cNvGraphicFramePr>
          <p:nvPr/>
        </p:nvGraphicFramePr>
        <p:xfrm>
          <a:off x="2819400" y="6248400"/>
          <a:ext cx="671513" cy="242888"/>
        </p:xfrm>
        <a:graphic>
          <a:graphicData uri="http://schemas.openxmlformats.org/presentationml/2006/ole">
            <mc:AlternateContent xmlns:mc="http://schemas.openxmlformats.org/markup-compatibility/2006">
              <mc:Choice xmlns:v="urn:schemas-microsoft-com:vml" Requires="v">
                <p:oleObj spid="_x0000_s184343" name="Package" r:id="rId5" imgW="1343160" imgH="485640" progId="Package">
                  <p:embed/>
                </p:oleObj>
              </mc:Choice>
              <mc:Fallback>
                <p:oleObj name="Package" r:id="rId5" imgW="1343160" imgH="485640" progId="Package">
                  <p:embed/>
                  <p:pic>
                    <p:nvPicPr>
                      <p:cNvPr id="0" name="Object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6248400"/>
                        <a:ext cx="671513" cy="242888"/>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905000"/>
            <a:ext cx="381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905000"/>
            <a:ext cx="381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4"/>
          <p:cNvSpPr>
            <a:spLocks noGrp="1"/>
          </p:cNvSpPr>
          <p:nvPr>
            <p:ph type="dt" sz="half" idx="10"/>
          </p:nvPr>
        </p:nvSpPr>
        <p:spPr/>
        <p:txBody>
          <a:bodyPr/>
          <a:lstStyle>
            <a:lvl1pPr>
              <a:defRPr/>
            </a:lvl1pPr>
          </a:lstStyle>
          <a:p>
            <a:fld id="{DF6B022A-6A22-4DD6-B7B9-7841C18A478F}" type="datetime1">
              <a:rPr lang="en-US" smtClean="0"/>
              <a:pPr/>
              <a:t>7/29/16</a:t>
            </a:fld>
            <a:endParaRPr lang="en-US" b="0">
              <a:solidFill>
                <a:schemeClr val="tx1"/>
              </a:solidFill>
            </a:endParaRPr>
          </a:p>
        </p:txBody>
      </p:sp>
      <p:sp>
        <p:nvSpPr>
          <p:cNvPr id="10" name="Footer Placeholder 5"/>
          <p:cNvSpPr>
            <a:spLocks noGrp="1"/>
          </p:cNvSpPr>
          <p:nvPr>
            <p:ph type="ftr" sz="quarter" idx="11"/>
          </p:nvPr>
        </p:nvSpPr>
        <p:spPr/>
        <p:txBody>
          <a:bodyPr/>
          <a:lstStyle>
            <a:lvl1pPr>
              <a:defRPr/>
            </a:lvl1pPr>
          </a:lstStyle>
          <a:p>
            <a:r>
              <a:rPr lang="en-US" smtClean="0"/>
              <a:t>©Lawrence M. Hinman</a:t>
            </a:r>
            <a:endParaRPr lang="en-US" b="0">
              <a:solidFill>
                <a:schemeClr val="tx1"/>
              </a:solidFill>
            </a:endParaRPr>
          </a:p>
        </p:txBody>
      </p:sp>
      <p:sp>
        <p:nvSpPr>
          <p:cNvPr id="11" name="Slide Number Placeholder 6"/>
          <p:cNvSpPr>
            <a:spLocks noGrp="1"/>
          </p:cNvSpPr>
          <p:nvPr>
            <p:ph type="sldNum" sz="quarter" idx="12"/>
          </p:nvPr>
        </p:nvSpPr>
        <p:spPr/>
        <p:txBody>
          <a:bodyPr/>
          <a:lstStyle>
            <a:lvl1pPr>
              <a:defRPr/>
            </a:lvl1pPr>
          </a:lstStyle>
          <a:p>
            <a:fld id="{31B6E7BA-5DA3-4BDC-BF1E-0E7CDEC880AB}" type="slidenum">
              <a:rPr lang="en-US" smtClean="0"/>
              <a:pPr/>
              <a:t>‹#›</a:t>
            </a:fld>
            <a:endParaRPr lang="en-US" b="0">
              <a:solidFill>
                <a:schemeClr val="tx1"/>
              </a:solidFill>
            </a:endParaRPr>
          </a:p>
        </p:txBody>
      </p:sp>
    </p:spTree>
  </p:cSld>
  <p:clrMapOvr>
    <a:masterClrMapping/>
  </p:clrMapOvr>
  <p:transition>
    <p:split orient="vert"/>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2"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p:stCondLst>
                              <p:cond delay="500"/>
                            </p:stCondLst>
                            <p:childTnLst>
                              <p:par>
                                <p:cTn id="9" presetID="2" presetClass="entr" presetSubtype="2" fill="hold" grpId="2" nodeType="afterEffect">
                                  <p:stCondLst>
                                    <p:cond delay="200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CAMERA.WAV"/>
                                        </p:tgtEl>
                                      </p:cMediaNode>
                                    </p:audio>
                                  </p:subTnLst>
                                </p:cTn>
                              </p:par>
                              <p:par>
                                <p:cTn id="13" presetID="2" presetClass="entr" presetSubtype="2" fill="hold" grpId="2" nodeType="withEffect">
                                  <p:stCondLst>
                                    <p:cond delay="200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CAMERA.WAV"/>
                                        </p:tgtEl>
                                      </p:cMediaNode>
                                    </p:audio>
                                  </p:subTnLst>
                                </p:cTn>
                              </p:par>
                              <p:par>
                                <p:cTn id="17" presetID="2" presetClass="entr" presetSubtype="2" fill="hold" grpId="2" nodeType="withEffect">
                                  <p:stCondLst>
                                    <p:cond delay="200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AMERA.WAV"/>
                                        </p:tgtEl>
                                      </p:cMediaNode>
                                    </p:audio>
                                  </p:subTnLst>
                                </p:cTn>
                              </p:par>
                              <p:par>
                                <p:cTn id="21" presetID="2" presetClass="entr" presetSubtype="2" fill="hold" grpId="2" nodeType="withEffect">
                                  <p:stCondLst>
                                    <p:cond delay="200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2" name="CAMERA.WAV"/>
                                        </p:tgtEl>
                                      </p:cMediaNode>
                                    </p:audio>
                                  </p:subTnLst>
                                </p:cTn>
                              </p:par>
                              <p:par>
                                <p:cTn id="25" presetID="2" presetClass="entr" presetSubtype="2" fill="hold" grpId="2" nodeType="withEffect">
                                  <p:stCondLst>
                                    <p:cond delay="200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2" name="CAMERA.WAV"/>
                                        </p:tgtEl>
                                      </p:cMediaNode>
                                    </p:audio>
                                  </p:subTnLst>
                                </p:cTn>
                              </p:par>
                            </p:childTnLst>
                          </p:cTn>
                        </p:par>
                        <p:par>
                          <p:cTn id="29" fill="hold">
                            <p:stCondLst>
                              <p:cond delay="3000"/>
                            </p:stCondLst>
                            <p:childTnLst>
                              <p:par>
                                <p:cTn id="30" presetID="2" presetClass="entr" presetSubtype="2" fill="hold" grpId="2" nodeType="afterEffect">
                                  <p:stCondLst>
                                    <p:cond delay="2000"/>
                                  </p:stCondLst>
                                  <p:childTnLst>
                                    <p:set>
                                      <p:cBhvr>
                                        <p:cTn id="31" dur="1" fill="hold">
                                          <p:stCondLst>
                                            <p:cond delay="0"/>
                                          </p:stCondLst>
                                        </p:cTn>
                                        <p:tgtEl>
                                          <p:spTgt spid="4">
                                            <p:txEl>
                                              <p:pRg st="0" end="0"/>
                                            </p:txEl>
                                          </p:spTgt>
                                        </p:tgtEl>
                                        <p:attrNameLst>
                                          <p:attrName>style.visibility</p:attrName>
                                        </p:attrNameLst>
                                      </p:cBhvr>
                                      <p:to>
                                        <p:strVal val="visible"/>
                                      </p:to>
                                    </p:set>
                                    <p:anim calcmode="lin" valueType="num">
                                      <p:cBhvr additive="base">
                                        <p:cTn id="32"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2" name="CAMERA.WAV"/>
                                        </p:tgtEl>
                                      </p:cMediaNode>
                                    </p:audio>
                                  </p:subTnLst>
                                </p:cTn>
                              </p:par>
                              <p:par>
                                <p:cTn id="34" presetID="2" presetClass="entr" presetSubtype="2" fill="hold" grpId="2" nodeType="withEffect">
                                  <p:stCondLst>
                                    <p:cond delay="2000"/>
                                  </p:stCondLst>
                                  <p:childTnLst>
                                    <p:set>
                                      <p:cBhvr>
                                        <p:cTn id="35" dur="1" fill="hold">
                                          <p:stCondLst>
                                            <p:cond delay="0"/>
                                          </p:stCondLst>
                                        </p:cTn>
                                        <p:tgtEl>
                                          <p:spTgt spid="4">
                                            <p:txEl>
                                              <p:pRg st="1" end="1"/>
                                            </p:txEl>
                                          </p:spTgt>
                                        </p:tgtEl>
                                        <p:attrNameLst>
                                          <p:attrName>style.visibility</p:attrName>
                                        </p:attrNameLst>
                                      </p:cBhvr>
                                      <p:to>
                                        <p:strVal val="visible"/>
                                      </p:to>
                                    </p:set>
                                    <p:anim calcmode="lin" valueType="num">
                                      <p:cBhvr additive="base">
                                        <p:cTn id="36"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4">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2" name="CAMERA.WAV"/>
                                        </p:tgtEl>
                                      </p:cMediaNode>
                                    </p:audio>
                                  </p:subTnLst>
                                </p:cTn>
                              </p:par>
                              <p:par>
                                <p:cTn id="38" presetID="2" presetClass="entr" presetSubtype="2" fill="hold" grpId="2" nodeType="withEffect">
                                  <p:stCondLst>
                                    <p:cond delay="2000"/>
                                  </p:stCondLst>
                                  <p:childTnLst>
                                    <p:set>
                                      <p:cBhvr>
                                        <p:cTn id="39" dur="1" fill="hold">
                                          <p:stCondLst>
                                            <p:cond delay="0"/>
                                          </p:stCondLst>
                                        </p:cTn>
                                        <p:tgtEl>
                                          <p:spTgt spid="4">
                                            <p:txEl>
                                              <p:pRg st="2" end="2"/>
                                            </p:txEl>
                                          </p:spTgt>
                                        </p:tgtEl>
                                        <p:attrNameLst>
                                          <p:attrName>style.visibility</p:attrName>
                                        </p:attrNameLst>
                                      </p:cBhvr>
                                      <p:to>
                                        <p:strVal val="visible"/>
                                      </p:to>
                                    </p:set>
                                    <p:anim calcmode="lin" valueType="num">
                                      <p:cBhvr additive="base">
                                        <p:cTn id="40"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41" dur="500" fill="hold"/>
                                        <p:tgtEl>
                                          <p:spTgt spid="4">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2" name="CAMERA.WAV"/>
                                        </p:tgtEl>
                                      </p:cMediaNode>
                                    </p:audio>
                                  </p:subTnLst>
                                </p:cTn>
                              </p:par>
                              <p:par>
                                <p:cTn id="42" presetID="2" presetClass="entr" presetSubtype="2" fill="hold" grpId="2" nodeType="withEffect">
                                  <p:stCondLst>
                                    <p:cond delay="2000"/>
                                  </p:stCondLst>
                                  <p:childTnLst>
                                    <p:set>
                                      <p:cBhvr>
                                        <p:cTn id="43" dur="1" fill="hold">
                                          <p:stCondLst>
                                            <p:cond delay="0"/>
                                          </p:stCondLst>
                                        </p:cTn>
                                        <p:tgtEl>
                                          <p:spTgt spid="4">
                                            <p:txEl>
                                              <p:pRg st="3" end="3"/>
                                            </p:txEl>
                                          </p:spTgt>
                                        </p:tgtEl>
                                        <p:attrNameLst>
                                          <p:attrName>style.visibility</p:attrName>
                                        </p:attrNameLst>
                                      </p:cBhvr>
                                      <p:to>
                                        <p:strVal val="visible"/>
                                      </p:to>
                                    </p:set>
                                    <p:anim calcmode="lin" valueType="num">
                                      <p:cBhvr additive="base">
                                        <p:cTn id="44"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45" dur="500" fill="hold"/>
                                        <p:tgtEl>
                                          <p:spTgt spid="4">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2" name="CAMERA.WAV"/>
                                        </p:tgtEl>
                                      </p:cMediaNode>
                                    </p:audio>
                                  </p:subTnLst>
                                </p:cTn>
                              </p:par>
                              <p:par>
                                <p:cTn id="46" presetID="2" presetClass="entr" presetSubtype="2" fill="hold" grpId="2" nodeType="withEffect">
                                  <p:stCondLst>
                                    <p:cond delay="2000"/>
                                  </p:stCondLst>
                                  <p:childTnLst>
                                    <p:set>
                                      <p:cBhvr>
                                        <p:cTn id="47" dur="1" fill="hold">
                                          <p:stCondLst>
                                            <p:cond delay="0"/>
                                          </p:stCondLst>
                                        </p:cTn>
                                        <p:tgtEl>
                                          <p:spTgt spid="4">
                                            <p:txEl>
                                              <p:pRg st="4" end="4"/>
                                            </p:txEl>
                                          </p:spTgt>
                                        </p:tgtEl>
                                        <p:attrNameLst>
                                          <p:attrName>style.visibility</p:attrName>
                                        </p:attrNameLst>
                                      </p:cBhvr>
                                      <p:to>
                                        <p:strVal val="visible"/>
                                      </p:to>
                                    </p:set>
                                    <p:anim calcmode="lin" valueType="num">
                                      <p:cBhvr additive="base">
                                        <p:cTn id="48" dur="5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49" dur="500" fill="hold"/>
                                        <p:tgtEl>
                                          <p:spTgt spid="4">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2" name="CAMERA.WAV"/>
                                        </p:tgtEl>
                                      </p:cMediaNode>
                                    </p:audio>
                                  </p:subTnLst>
                                </p:cTn>
                              </p:par>
                            </p:childTnLst>
                          </p:cTn>
                        </p:par>
                        <p:par>
                          <p:cTn id="50" fill="hold">
                            <p:stCondLst>
                              <p:cond delay="5500"/>
                            </p:stCondLst>
                            <p:childTnLst>
                              <p:par>
                                <p:cTn id="51" presetID="16" presetClass="entr" presetSubtype="37" fill="hold" grpId="1" nodeType="afterEffect">
                                  <p:stCondLst>
                                    <p:cond delay="0"/>
                                  </p:stCondLst>
                                  <p:childTnLst>
                                    <p:set>
                                      <p:cBhvr>
                                        <p:cTn id="52" dur="1" fill="hold">
                                          <p:stCondLst>
                                            <p:cond delay="0"/>
                                          </p:stCondLst>
                                        </p:cTn>
                                        <p:tgtEl>
                                          <p:spTgt spid="2"/>
                                        </p:tgtEl>
                                        <p:attrNameLst>
                                          <p:attrName>style.visibility</p:attrName>
                                        </p:attrNameLst>
                                      </p:cBhvr>
                                      <p:to>
                                        <p:strVal val="visible"/>
                                      </p:to>
                                    </p:set>
                                    <p:animEffect transition="in" filter="barn(outVertical)">
                                      <p:cBhvr>
                                        <p:cTn id="53" dur="500"/>
                                        <p:tgtEl>
                                          <p:spTgt spid="2"/>
                                        </p:tgtEl>
                                      </p:cBhvr>
                                    </p:animEffect>
                                  </p:childTnLst>
                                  <p:subTnLst>
                                    <p:audio>
                                      <p:cMediaNode>
                                        <p:cTn display="0" masterRel="sameClick">
                                          <p:stCondLst>
                                            <p:cond evt="begin" delay="0">
                                              <p:tn val="51"/>
                                            </p:cond>
                                          </p:stCondLst>
                                          <p:endCondLst>
                                            <p:cond evt="onStopAudio" delay="0">
                                              <p:tgtEl>
                                                <p:sldTgt/>
                                              </p:tgtEl>
                                            </p:cond>
                                          </p:endCondLst>
                                        </p:cTn>
                                        <p:tgtEl>
                                          <p:sndTgt r:embed="rId2" name="CAMERA.WAV"/>
                                        </p:tgtEl>
                                      </p:cMediaNode>
                                    </p:audio>
                                  </p:subTnLst>
                                </p:cTn>
                              </p:par>
                            </p:childTnLst>
                          </p:cTn>
                        </p:par>
                        <p:par>
                          <p:cTn id="54" fill="hold">
                            <p:stCondLst>
                              <p:cond delay="6000"/>
                            </p:stCondLst>
                            <p:childTnLst>
                              <p:par>
                                <p:cTn id="55" presetID="2" presetClass="entr" presetSubtype="2" fill="hold" grpId="1" nodeType="afterEffect">
                                  <p:stCondLst>
                                    <p:cond delay="2000"/>
                                  </p:stCondLst>
                                  <p:childTnLst>
                                    <p:set>
                                      <p:cBhvr>
                                        <p:cTn id="56" dur="1" fill="hold">
                                          <p:stCondLst>
                                            <p:cond delay="0"/>
                                          </p:stCondLst>
                                        </p:cTn>
                                        <p:tgtEl>
                                          <p:spTgt spid="3">
                                            <p:txEl>
                                              <p:pRg st="0" end="0"/>
                                            </p:txEl>
                                          </p:spTgt>
                                        </p:tgtEl>
                                        <p:attrNameLst>
                                          <p:attrName>style.visibility</p:attrName>
                                        </p:attrNameLst>
                                      </p:cBhvr>
                                      <p:to>
                                        <p:strVal val="visible"/>
                                      </p:to>
                                    </p:set>
                                    <p:anim calcmode="lin" valueType="num">
                                      <p:cBhvr additive="base">
                                        <p:cTn id="5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58" dur="500" fill="hold"/>
                                        <p:tgtEl>
                                          <p:spTgt spid="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2" name="CAMERA.WAV"/>
                                        </p:tgtEl>
                                      </p:cMediaNode>
                                    </p:audio>
                                  </p:subTnLst>
                                </p:cTn>
                              </p:par>
                              <p:par>
                                <p:cTn id="59" presetID="2" presetClass="entr" presetSubtype="2" fill="hold" grpId="1" nodeType="withEffect">
                                  <p:stCondLst>
                                    <p:cond delay="2000"/>
                                  </p:stCondLst>
                                  <p:childTnLst>
                                    <p:set>
                                      <p:cBhvr>
                                        <p:cTn id="60" dur="1" fill="hold">
                                          <p:stCondLst>
                                            <p:cond delay="0"/>
                                          </p:stCondLst>
                                        </p:cTn>
                                        <p:tgtEl>
                                          <p:spTgt spid="3">
                                            <p:txEl>
                                              <p:pRg st="1" end="1"/>
                                            </p:txEl>
                                          </p:spTgt>
                                        </p:tgtEl>
                                        <p:attrNameLst>
                                          <p:attrName>style.visibility</p:attrName>
                                        </p:attrNameLst>
                                      </p:cBhvr>
                                      <p:to>
                                        <p:strVal val="visible"/>
                                      </p:to>
                                    </p:set>
                                    <p:anim calcmode="lin" valueType="num">
                                      <p:cBhvr additive="base">
                                        <p:cTn id="61"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2" name="CAMERA.WAV"/>
                                        </p:tgtEl>
                                      </p:cMediaNode>
                                    </p:audio>
                                  </p:subTnLst>
                                </p:cTn>
                              </p:par>
                              <p:par>
                                <p:cTn id="63" presetID="2" presetClass="entr" presetSubtype="2" fill="hold" grpId="1" nodeType="withEffect">
                                  <p:stCondLst>
                                    <p:cond delay="2000"/>
                                  </p:stCondLst>
                                  <p:childTnLst>
                                    <p:set>
                                      <p:cBhvr>
                                        <p:cTn id="64" dur="1" fill="hold">
                                          <p:stCondLst>
                                            <p:cond delay="0"/>
                                          </p:stCondLst>
                                        </p:cTn>
                                        <p:tgtEl>
                                          <p:spTgt spid="3">
                                            <p:txEl>
                                              <p:pRg st="2" end="2"/>
                                            </p:txEl>
                                          </p:spTgt>
                                        </p:tgtEl>
                                        <p:attrNameLst>
                                          <p:attrName>style.visibility</p:attrName>
                                        </p:attrNameLst>
                                      </p:cBhvr>
                                      <p:to>
                                        <p:strVal val="visible"/>
                                      </p:to>
                                    </p:set>
                                    <p:anim calcmode="lin" valueType="num">
                                      <p:cBhvr additive="base">
                                        <p:cTn id="65"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66" dur="500" fill="hold"/>
                                        <p:tgtEl>
                                          <p:spTgt spid="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2" name="CAMERA.WAV"/>
                                        </p:tgtEl>
                                      </p:cMediaNode>
                                    </p:audio>
                                  </p:subTnLst>
                                </p:cTn>
                              </p:par>
                              <p:par>
                                <p:cTn id="67" presetID="2" presetClass="entr" presetSubtype="2" fill="hold" grpId="1" nodeType="withEffect">
                                  <p:stCondLst>
                                    <p:cond delay="2000"/>
                                  </p:stCondLst>
                                  <p:childTnLst>
                                    <p:set>
                                      <p:cBhvr>
                                        <p:cTn id="68" dur="1" fill="hold">
                                          <p:stCondLst>
                                            <p:cond delay="0"/>
                                          </p:stCondLst>
                                        </p:cTn>
                                        <p:tgtEl>
                                          <p:spTgt spid="3">
                                            <p:txEl>
                                              <p:pRg st="3" end="3"/>
                                            </p:txEl>
                                          </p:spTgt>
                                        </p:tgtEl>
                                        <p:attrNameLst>
                                          <p:attrName>style.visibility</p:attrName>
                                        </p:attrNameLst>
                                      </p:cBhvr>
                                      <p:to>
                                        <p:strVal val="visible"/>
                                      </p:to>
                                    </p:set>
                                    <p:anim calcmode="lin" valueType="num">
                                      <p:cBhvr additive="base">
                                        <p:cTn id="69"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70" dur="500" fill="hold"/>
                                        <p:tgtEl>
                                          <p:spTgt spid="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7"/>
                                            </p:cond>
                                          </p:stCondLst>
                                          <p:endCondLst>
                                            <p:cond evt="onStopAudio" delay="0">
                                              <p:tgtEl>
                                                <p:sldTgt/>
                                              </p:tgtEl>
                                            </p:cond>
                                          </p:endCondLst>
                                        </p:cTn>
                                        <p:tgtEl>
                                          <p:sndTgt r:embed="rId2" name="CAMERA.WAV"/>
                                        </p:tgtEl>
                                      </p:cMediaNode>
                                    </p:audio>
                                  </p:subTnLst>
                                </p:cTn>
                              </p:par>
                              <p:par>
                                <p:cTn id="71" presetID="2" presetClass="entr" presetSubtype="2" fill="hold" grpId="1" nodeType="withEffect">
                                  <p:stCondLst>
                                    <p:cond delay="2000"/>
                                  </p:stCondLst>
                                  <p:childTnLst>
                                    <p:set>
                                      <p:cBhvr>
                                        <p:cTn id="72" dur="1" fill="hold">
                                          <p:stCondLst>
                                            <p:cond delay="0"/>
                                          </p:stCondLst>
                                        </p:cTn>
                                        <p:tgtEl>
                                          <p:spTgt spid="3">
                                            <p:txEl>
                                              <p:pRg st="4" end="4"/>
                                            </p:txEl>
                                          </p:spTgt>
                                        </p:tgtEl>
                                        <p:attrNameLst>
                                          <p:attrName>style.visibility</p:attrName>
                                        </p:attrNameLst>
                                      </p:cBhvr>
                                      <p:to>
                                        <p:strVal val="visible"/>
                                      </p:to>
                                    </p:set>
                                    <p:anim calcmode="lin" valueType="num">
                                      <p:cBhvr additive="base">
                                        <p:cTn id="73"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74" dur="500" fill="hold"/>
                                        <p:tgtEl>
                                          <p:spTgt spid="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2" name="CAMERA.WAV"/>
                                        </p:tgtEl>
                                      </p:cMediaNode>
                                    </p:audio>
                                  </p:subTnLst>
                                </p:cTn>
                              </p:par>
                            </p:childTnLst>
                          </p:cTn>
                        </p:par>
                        <p:par>
                          <p:cTn id="75" fill="hold">
                            <p:stCondLst>
                              <p:cond delay="8500"/>
                            </p:stCondLst>
                            <p:childTnLst>
                              <p:par>
                                <p:cTn id="76" presetID="2" presetClass="entr" presetSubtype="2" fill="hold" grpId="1" nodeType="afterEffect">
                                  <p:stCondLst>
                                    <p:cond delay="2000"/>
                                  </p:stCondLst>
                                  <p:childTnLst>
                                    <p:set>
                                      <p:cBhvr>
                                        <p:cTn id="77" dur="1" fill="hold">
                                          <p:stCondLst>
                                            <p:cond delay="0"/>
                                          </p:stCondLst>
                                        </p:cTn>
                                        <p:tgtEl>
                                          <p:spTgt spid="4">
                                            <p:txEl>
                                              <p:pRg st="0" end="0"/>
                                            </p:txEl>
                                          </p:spTgt>
                                        </p:tgtEl>
                                        <p:attrNameLst>
                                          <p:attrName>style.visibility</p:attrName>
                                        </p:attrNameLst>
                                      </p:cBhvr>
                                      <p:to>
                                        <p:strVal val="visible"/>
                                      </p:to>
                                    </p:set>
                                    <p:anim calcmode="lin" valueType="num">
                                      <p:cBhvr additive="base">
                                        <p:cTn id="78"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79" dur="500" fill="hold"/>
                                        <p:tgtEl>
                                          <p:spTgt spid="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6"/>
                                            </p:cond>
                                          </p:stCondLst>
                                          <p:endCondLst>
                                            <p:cond evt="onStopAudio" delay="0">
                                              <p:tgtEl>
                                                <p:sldTgt/>
                                              </p:tgtEl>
                                            </p:cond>
                                          </p:endCondLst>
                                        </p:cTn>
                                        <p:tgtEl>
                                          <p:sndTgt r:embed="rId2" name="CAMERA.WAV"/>
                                        </p:tgtEl>
                                      </p:cMediaNode>
                                    </p:audio>
                                  </p:subTnLst>
                                </p:cTn>
                              </p:par>
                              <p:par>
                                <p:cTn id="80" presetID="2" presetClass="entr" presetSubtype="2" fill="hold" grpId="1" nodeType="withEffect">
                                  <p:stCondLst>
                                    <p:cond delay="2000"/>
                                  </p:stCondLst>
                                  <p:childTnLst>
                                    <p:set>
                                      <p:cBhvr>
                                        <p:cTn id="81" dur="1" fill="hold">
                                          <p:stCondLst>
                                            <p:cond delay="0"/>
                                          </p:stCondLst>
                                        </p:cTn>
                                        <p:tgtEl>
                                          <p:spTgt spid="4">
                                            <p:txEl>
                                              <p:pRg st="1" end="1"/>
                                            </p:txEl>
                                          </p:spTgt>
                                        </p:tgtEl>
                                        <p:attrNameLst>
                                          <p:attrName>style.visibility</p:attrName>
                                        </p:attrNameLst>
                                      </p:cBhvr>
                                      <p:to>
                                        <p:strVal val="visible"/>
                                      </p:to>
                                    </p:set>
                                    <p:anim calcmode="lin" valueType="num">
                                      <p:cBhvr additive="base">
                                        <p:cTn id="82"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83" dur="500" fill="hold"/>
                                        <p:tgtEl>
                                          <p:spTgt spid="4">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0"/>
                                            </p:cond>
                                          </p:stCondLst>
                                          <p:endCondLst>
                                            <p:cond evt="onStopAudio" delay="0">
                                              <p:tgtEl>
                                                <p:sldTgt/>
                                              </p:tgtEl>
                                            </p:cond>
                                          </p:endCondLst>
                                        </p:cTn>
                                        <p:tgtEl>
                                          <p:sndTgt r:embed="rId2" name="CAMERA.WAV"/>
                                        </p:tgtEl>
                                      </p:cMediaNode>
                                    </p:audio>
                                  </p:subTnLst>
                                </p:cTn>
                              </p:par>
                              <p:par>
                                <p:cTn id="84" presetID="2" presetClass="entr" presetSubtype="2" fill="hold" grpId="1" nodeType="withEffect">
                                  <p:stCondLst>
                                    <p:cond delay="2000"/>
                                  </p:stCondLst>
                                  <p:childTnLst>
                                    <p:set>
                                      <p:cBhvr>
                                        <p:cTn id="85" dur="1" fill="hold">
                                          <p:stCondLst>
                                            <p:cond delay="0"/>
                                          </p:stCondLst>
                                        </p:cTn>
                                        <p:tgtEl>
                                          <p:spTgt spid="4">
                                            <p:txEl>
                                              <p:pRg st="2" end="2"/>
                                            </p:txEl>
                                          </p:spTgt>
                                        </p:tgtEl>
                                        <p:attrNameLst>
                                          <p:attrName>style.visibility</p:attrName>
                                        </p:attrNameLst>
                                      </p:cBhvr>
                                      <p:to>
                                        <p:strVal val="visible"/>
                                      </p:to>
                                    </p:set>
                                    <p:anim calcmode="lin" valueType="num">
                                      <p:cBhvr additive="base">
                                        <p:cTn id="86"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87" dur="500" fill="hold"/>
                                        <p:tgtEl>
                                          <p:spTgt spid="4">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4"/>
                                            </p:cond>
                                          </p:stCondLst>
                                          <p:endCondLst>
                                            <p:cond evt="onStopAudio" delay="0">
                                              <p:tgtEl>
                                                <p:sldTgt/>
                                              </p:tgtEl>
                                            </p:cond>
                                          </p:endCondLst>
                                        </p:cTn>
                                        <p:tgtEl>
                                          <p:sndTgt r:embed="rId2" name="CAMERA.WAV"/>
                                        </p:tgtEl>
                                      </p:cMediaNode>
                                    </p:audio>
                                  </p:subTnLst>
                                </p:cTn>
                              </p:par>
                              <p:par>
                                <p:cTn id="88" presetID="2" presetClass="entr" presetSubtype="2" fill="hold" grpId="1" nodeType="withEffect">
                                  <p:stCondLst>
                                    <p:cond delay="2000"/>
                                  </p:stCondLst>
                                  <p:childTnLst>
                                    <p:set>
                                      <p:cBhvr>
                                        <p:cTn id="89" dur="1" fill="hold">
                                          <p:stCondLst>
                                            <p:cond delay="0"/>
                                          </p:stCondLst>
                                        </p:cTn>
                                        <p:tgtEl>
                                          <p:spTgt spid="4">
                                            <p:txEl>
                                              <p:pRg st="3" end="3"/>
                                            </p:txEl>
                                          </p:spTgt>
                                        </p:tgtEl>
                                        <p:attrNameLst>
                                          <p:attrName>style.visibility</p:attrName>
                                        </p:attrNameLst>
                                      </p:cBhvr>
                                      <p:to>
                                        <p:strVal val="visible"/>
                                      </p:to>
                                    </p:set>
                                    <p:anim calcmode="lin" valueType="num">
                                      <p:cBhvr additive="base">
                                        <p:cTn id="90"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91" dur="500" fill="hold"/>
                                        <p:tgtEl>
                                          <p:spTgt spid="4">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8"/>
                                            </p:cond>
                                          </p:stCondLst>
                                          <p:endCondLst>
                                            <p:cond evt="onStopAudio" delay="0">
                                              <p:tgtEl>
                                                <p:sldTgt/>
                                              </p:tgtEl>
                                            </p:cond>
                                          </p:endCondLst>
                                        </p:cTn>
                                        <p:tgtEl>
                                          <p:sndTgt r:embed="rId2" name="CAMERA.WAV"/>
                                        </p:tgtEl>
                                      </p:cMediaNode>
                                    </p:audio>
                                  </p:subTnLst>
                                </p:cTn>
                              </p:par>
                              <p:par>
                                <p:cTn id="92" presetID="2" presetClass="entr" presetSubtype="2" fill="hold" grpId="1" nodeType="withEffect">
                                  <p:stCondLst>
                                    <p:cond delay="2000"/>
                                  </p:stCondLst>
                                  <p:childTnLst>
                                    <p:set>
                                      <p:cBhvr>
                                        <p:cTn id="93" dur="1" fill="hold">
                                          <p:stCondLst>
                                            <p:cond delay="0"/>
                                          </p:stCondLst>
                                        </p:cTn>
                                        <p:tgtEl>
                                          <p:spTgt spid="4">
                                            <p:txEl>
                                              <p:pRg st="4" end="4"/>
                                            </p:txEl>
                                          </p:spTgt>
                                        </p:tgtEl>
                                        <p:attrNameLst>
                                          <p:attrName>style.visibility</p:attrName>
                                        </p:attrNameLst>
                                      </p:cBhvr>
                                      <p:to>
                                        <p:strVal val="visible"/>
                                      </p:to>
                                    </p:set>
                                    <p:anim calcmode="lin" valueType="num">
                                      <p:cBhvr additive="base">
                                        <p:cTn id="94" dur="5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95" dur="500" fill="hold"/>
                                        <p:tgtEl>
                                          <p:spTgt spid="4">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2"/>
                                            </p:cond>
                                          </p:stCondLst>
                                          <p:endCondLst>
                                            <p:cond evt="onStopAudio" delay="0">
                                              <p:tgtEl>
                                                <p:sldTgt/>
                                              </p:tgtEl>
                                            </p:cond>
                                          </p:endCondLst>
                                        </p:cTn>
                                        <p:tgtEl>
                                          <p:sndTgt r:embed="rId2" name="CAMERA.WAV"/>
                                        </p:tgtEl>
                                      </p:cMediaNode>
                                    </p:audio>
                                  </p:subTnLst>
                                </p:cTn>
                              </p:par>
                            </p:childTnLst>
                          </p:cTn>
                        </p:par>
                        <p:par>
                          <p:cTn id="96" fill="hold">
                            <p:stCondLst>
                              <p:cond delay="11000"/>
                            </p:stCondLst>
                            <p:childTnLst>
                              <p:par>
                                <p:cTn id="97" presetID="16" presetClass="entr" presetSubtype="37" fill="hold" grpId="0" nodeType="afterEffect">
                                  <p:stCondLst>
                                    <p:cond delay="0"/>
                                  </p:stCondLst>
                                  <p:childTnLst>
                                    <p:set>
                                      <p:cBhvr>
                                        <p:cTn id="98" dur="1" fill="hold">
                                          <p:stCondLst>
                                            <p:cond delay="0"/>
                                          </p:stCondLst>
                                        </p:cTn>
                                        <p:tgtEl>
                                          <p:spTgt spid="2"/>
                                        </p:tgtEl>
                                        <p:attrNameLst>
                                          <p:attrName>style.visibility</p:attrName>
                                        </p:attrNameLst>
                                      </p:cBhvr>
                                      <p:to>
                                        <p:strVal val="visible"/>
                                      </p:to>
                                    </p:set>
                                    <p:animEffect transition="in" filter="barn(outVertical)">
                                      <p:cBhvr>
                                        <p:cTn id="99" dur="500"/>
                                        <p:tgtEl>
                                          <p:spTgt spid="2"/>
                                        </p:tgtEl>
                                      </p:cBhvr>
                                    </p:animEffect>
                                  </p:childTnLst>
                                  <p:subTnLst>
                                    <p:audio>
                                      <p:cMediaNode>
                                        <p:cTn display="0" masterRel="sameClick">
                                          <p:stCondLst>
                                            <p:cond evt="begin" delay="0">
                                              <p:tn val="97"/>
                                            </p:cond>
                                          </p:stCondLst>
                                          <p:endCondLst>
                                            <p:cond evt="onStopAudio" delay="0">
                                              <p:tgtEl>
                                                <p:sldTgt/>
                                              </p:tgtEl>
                                            </p:cond>
                                          </p:endCondLst>
                                        </p:cTn>
                                        <p:tgtEl>
                                          <p:sndTgt r:embed="rId2" name="CAMERA.WAV"/>
                                        </p:tgtEl>
                                      </p:cMediaNode>
                                    </p:audio>
                                  </p:subTnLst>
                                </p:cTn>
                              </p:par>
                            </p:childTnLst>
                          </p:cTn>
                        </p:par>
                        <p:par>
                          <p:cTn id="100" fill="hold">
                            <p:stCondLst>
                              <p:cond delay="11500"/>
                            </p:stCondLst>
                            <p:childTnLst>
                              <p:par>
                                <p:cTn id="101" presetID="2" presetClass="entr" presetSubtype="2" fill="hold" grpId="0" nodeType="afterEffect">
                                  <p:stCondLst>
                                    <p:cond delay="2000"/>
                                  </p:stCondLst>
                                  <p:childTnLst>
                                    <p:set>
                                      <p:cBhvr>
                                        <p:cTn id="102" dur="1" fill="hold">
                                          <p:stCondLst>
                                            <p:cond delay="0"/>
                                          </p:stCondLst>
                                        </p:cTn>
                                        <p:tgtEl>
                                          <p:spTgt spid="3">
                                            <p:txEl>
                                              <p:pRg st="0" end="0"/>
                                            </p:txEl>
                                          </p:spTgt>
                                        </p:tgtEl>
                                        <p:attrNameLst>
                                          <p:attrName>style.visibility</p:attrName>
                                        </p:attrNameLst>
                                      </p:cBhvr>
                                      <p:to>
                                        <p:strVal val="visible"/>
                                      </p:to>
                                    </p:set>
                                    <p:anim calcmode="lin" valueType="num">
                                      <p:cBhvr additive="base">
                                        <p:cTn id="103"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04" dur="500" fill="hold"/>
                                        <p:tgtEl>
                                          <p:spTgt spid="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1"/>
                                            </p:cond>
                                          </p:stCondLst>
                                          <p:endCondLst>
                                            <p:cond evt="onStopAudio" delay="0">
                                              <p:tgtEl>
                                                <p:sldTgt/>
                                              </p:tgtEl>
                                            </p:cond>
                                          </p:endCondLst>
                                        </p:cTn>
                                        <p:tgtEl>
                                          <p:sndTgt r:embed="rId2" name="CAMERA.WAV"/>
                                        </p:tgtEl>
                                      </p:cMediaNode>
                                    </p:audio>
                                  </p:subTnLst>
                                </p:cTn>
                              </p:par>
                              <p:par>
                                <p:cTn id="105" presetID="2" presetClass="entr" presetSubtype="2" fill="hold" grpId="0" nodeType="withEffect">
                                  <p:stCondLst>
                                    <p:cond delay="2000"/>
                                  </p:stCondLst>
                                  <p:childTnLst>
                                    <p:set>
                                      <p:cBhvr>
                                        <p:cTn id="106" dur="1" fill="hold">
                                          <p:stCondLst>
                                            <p:cond delay="0"/>
                                          </p:stCondLst>
                                        </p:cTn>
                                        <p:tgtEl>
                                          <p:spTgt spid="3">
                                            <p:txEl>
                                              <p:pRg st="1" end="1"/>
                                            </p:txEl>
                                          </p:spTgt>
                                        </p:tgtEl>
                                        <p:attrNameLst>
                                          <p:attrName>style.visibility</p:attrName>
                                        </p:attrNameLst>
                                      </p:cBhvr>
                                      <p:to>
                                        <p:strVal val="visible"/>
                                      </p:to>
                                    </p:set>
                                    <p:anim calcmode="lin" valueType="num">
                                      <p:cBhvr additive="base">
                                        <p:cTn id="10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08" dur="500" fill="hold"/>
                                        <p:tgtEl>
                                          <p:spTgt spid="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5"/>
                                            </p:cond>
                                          </p:stCondLst>
                                          <p:endCondLst>
                                            <p:cond evt="onStopAudio" delay="0">
                                              <p:tgtEl>
                                                <p:sldTgt/>
                                              </p:tgtEl>
                                            </p:cond>
                                          </p:endCondLst>
                                        </p:cTn>
                                        <p:tgtEl>
                                          <p:sndTgt r:embed="rId2" name="CAMERA.WAV"/>
                                        </p:tgtEl>
                                      </p:cMediaNode>
                                    </p:audio>
                                  </p:subTnLst>
                                </p:cTn>
                              </p:par>
                              <p:par>
                                <p:cTn id="109" presetID="2" presetClass="entr" presetSubtype="2" fill="hold" grpId="0" nodeType="withEffect">
                                  <p:stCondLst>
                                    <p:cond delay="2000"/>
                                  </p:stCondLst>
                                  <p:childTnLst>
                                    <p:set>
                                      <p:cBhvr>
                                        <p:cTn id="110" dur="1" fill="hold">
                                          <p:stCondLst>
                                            <p:cond delay="0"/>
                                          </p:stCondLst>
                                        </p:cTn>
                                        <p:tgtEl>
                                          <p:spTgt spid="3">
                                            <p:txEl>
                                              <p:pRg st="2" end="2"/>
                                            </p:txEl>
                                          </p:spTgt>
                                        </p:tgtEl>
                                        <p:attrNameLst>
                                          <p:attrName>style.visibility</p:attrName>
                                        </p:attrNameLst>
                                      </p:cBhvr>
                                      <p:to>
                                        <p:strVal val="visible"/>
                                      </p:to>
                                    </p:set>
                                    <p:anim calcmode="lin" valueType="num">
                                      <p:cBhvr additive="base">
                                        <p:cTn id="111"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12" dur="500" fill="hold"/>
                                        <p:tgtEl>
                                          <p:spTgt spid="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9"/>
                                            </p:cond>
                                          </p:stCondLst>
                                          <p:endCondLst>
                                            <p:cond evt="onStopAudio" delay="0">
                                              <p:tgtEl>
                                                <p:sldTgt/>
                                              </p:tgtEl>
                                            </p:cond>
                                          </p:endCondLst>
                                        </p:cTn>
                                        <p:tgtEl>
                                          <p:sndTgt r:embed="rId2" name="CAMERA.WAV"/>
                                        </p:tgtEl>
                                      </p:cMediaNode>
                                    </p:audio>
                                  </p:subTnLst>
                                </p:cTn>
                              </p:par>
                              <p:par>
                                <p:cTn id="113" presetID="2" presetClass="entr" presetSubtype="2" fill="hold" grpId="0" nodeType="withEffect">
                                  <p:stCondLst>
                                    <p:cond delay="2000"/>
                                  </p:stCondLst>
                                  <p:childTnLst>
                                    <p:set>
                                      <p:cBhvr>
                                        <p:cTn id="114" dur="1" fill="hold">
                                          <p:stCondLst>
                                            <p:cond delay="0"/>
                                          </p:stCondLst>
                                        </p:cTn>
                                        <p:tgtEl>
                                          <p:spTgt spid="3">
                                            <p:txEl>
                                              <p:pRg st="3" end="3"/>
                                            </p:txEl>
                                          </p:spTgt>
                                        </p:tgtEl>
                                        <p:attrNameLst>
                                          <p:attrName>style.visibility</p:attrName>
                                        </p:attrNameLst>
                                      </p:cBhvr>
                                      <p:to>
                                        <p:strVal val="visible"/>
                                      </p:to>
                                    </p:set>
                                    <p:anim calcmode="lin" valueType="num">
                                      <p:cBhvr additive="base">
                                        <p:cTn id="11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116" dur="500" fill="hold"/>
                                        <p:tgtEl>
                                          <p:spTgt spid="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3"/>
                                            </p:cond>
                                          </p:stCondLst>
                                          <p:endCondLst>
                                            <p:cond evt="onStopAudio" delay="0">
                                              <p:tgtEl>
                                                <p:sldTgt/>
                                              </p:tgtEl>
                                            </p:cond>
                                          </p:endCondLst>
                                        </p:cTn>
                                        <p:tgtEl>
                                          <p:sndTgt r:embed="rId2" name="CAMERA.WAV"/>
                                        </p:tgtEl>
                                      </p:cMediaNode>
                                    </p:audio>
                                  </p:subTnLst>
                                </p:cTn>
                              </p:par>
                              <p:par>
                                <p:cTn id="117" presetID="2" presetClass="entr" presetSubtype="2" fill="hold" grpId="0" nodeType="withEffect">
                                  <p:stCondLst>
                                    <p:cond delay="2000"/>
                                  </p:stCondLst>
                                  <p:childTnLst>
                                    <p:set>
                                      <p:cBhvr>
                                        <p:cTn id="118" dur="1" fill="hold">
                                          <p:stCondLst>
                                            <p:cond delay="0"/>
                                          </p:stCondLst>
                                        </p:cTn>
                                        <p:tgtEl>
                                          <p:spTgt spid="3">
                                            <p:txEl>
                                              <p:pRg st="4" end="4"/>
                                            </p:txEl>
                                          </p:spTgt>
                                        </p:tgtEl>
                                        <p:attrNameLst>
                                          <p:attrName>style.visibility</p:attrName>
                                        </p:attrNameLst>
                                      </p:cBhvr>
                                      <p:to>
                                        <p:strVal val="visible"/>
                                      </p:to>
                                    </p:set>
                                    <p:anim calcmode="lin" valueType="num">
                                      <p:cBhvr additive="base">
                                        <p:cTn id="119"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120" dur="500" fill="hold"/>
                                        <p:tgtEl>
                                          <p:spTgt spid="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7"/>
                                            </p:cond>
                                          </p:stCondLst>
                                          <p:endCondLst>
                                            <p:cond evt="onStopAudio" delay="0">
                                              <p:tgtEl>
                                                <p:sldTgt/>
                                              </p:tgtEl>
                                            </p:cond>
                                          </p:endCondLst>
                                        </p:cTn>
                                        <p:tgtEl>
                                          <p:sndTgt r:embed="rId2" name="CAMERA.WAV"/>
                                        </p:tgtEl>
                                      </p:cMediaNode>
                                    </p:audio>
                                  </p:subTnLst>
                                </p:cTn>
                              </p:par>
                            </p:childTnLst>
                          </p:cTn>
                        </p:par>
                        <p:par>
                          <p:cTn id="121" fill="hold">
                            <p:stCondLst>
                              <p:cond delay="14000"/>
                            </p:stCondLst>
                            <p:childTnLst>
                              <p:par>
                                <p:cTn id="122" presetID="2" presetClass="entr" presetSubtype="2" fill="hold" grpId="0" nodeType="afterEffect">
                                  <p:stCondLst>
                                    <p:cond delay="2000"/>
                                  </p:stCondLst>
                                  <p:childTnLst>
                                    <p:set>
                                      <p:cBhvr>
                                        <p:cTn id="123" dur="1" fill="hold">
                                          <p:stCondLst>
                                            <p:cond delay="0"/>
                                          </p:stCondLst>
                                        </p:cTn>
                                        <p:tgtEl>
                                          <p:spTgt spid="4">
                                            <p:txEl>
                                              <p:pRg st="0" end="0"/>
                                            </p:txEl>
                                          </p:spTgt>
                                        </p:tgtEl>
                                        <p:attrNameLst>
                                          <p:attrName>style.visibility</p:attrName>
                                        </p:attrNameLst>
                                      </p:cBhvr>
                                      <p:to>
                                        <p:strVal val="visible"/>
                                      </p:to>
                                    </p:set>
                                    <p:anim calcmode="lin" valueType="num">
                                      <p:cBhvr additive="base">
                                        <p:cTn id="124"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25" dur="500" fill="hold"/>
                                        <p:tgtEl>
                                          <p:spTgt spid="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22"/>
                                            </p:cond>
                                          </p:stCondLst>
                                          <p:endCondLst>
                                            <p:cond evt="onStopAudio" delay="0">
                                              <p:tgtEl>
                                                <p:sldTgt/>
                                              </p:tgtEl>
                                            </p:cond>
                                          </p:endCondLst>
                                        </p:cTn>
                                        <p:tgtEl>
                                          <p:sndTgt r:embed="rId2" name="CAMERA.WAV"/>
                                        </p:tgtEl>
                                      </p:cMediaNode>
                                    </p:audio>
                                  </p:subTnLst>
                                </p:cTn>
                              </p:par>
                              <p:par>
                                <p:cTn id="126" presetID="2" presetClass="entr" presetSubtype="2" fill="hold" grpId="0" nodeType="withEffect">
                                  <p:stCondLst>
                                    <p:cond delay="2000"/>
                                  </p:stCondLst>
                                  <p:childTnLst>
                                    <p:set>
                                      <p:cBhvr>
                                        <p:cTn id="127" dur="1" fill="hold">
                                          <p:stCondLst>
                                            <p:cond delay="0"/>
                                          </p:stCondLst>
                                        </p:cTn>
                                        <p:tgtEl>
                                          <p:spTgt spid="4">
                                            <p:txEl>
                                              <p:pRg st="1" end="1"/>
                                            </p:txEl>
                                          </p:spTgt>
                                        </p:tgtEl>
                                        <p:attrNameLst>
                                          <p:attrName>style.visibility</p:attrName>
                                        </p:attrNameLst>
                                      </p:cBhvr>
                                      <p:to>
                                        <p:strVal val="visible"/>
                                      </p:to>
                                    </p:set>
                                    <p:anim calcmode="lin" valueType="num">
                                      <p:cBhvr additive="base">
                                        <p:cTn id="128"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29" dur="500" fill="hold"/>
                                        <p:tgtEl>
                                          <p:spTgt spid="4">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26"/>
                                            </p:cond>
                                          </p:stCondLst>
                                          <p:endCondLst>
                                            <p:cond evt="onStopAudio" delay="0">
                                              <p:tgtEl>
                                                <p:sldTgt/>
                                              </p:tgtEl>
                                            </p:cond>
                                          </p:endCondLst>
                                        </p:cTn>
                                        <p:tgtEl>
                                          <p:sndTgt r:embed="rId2" name="CAMERA.WAV"/>
                                        </p:tgtEl>
                                      </p:cMediaNode>
                                    </p:audio>
                                  </p:subTnLst>
                                </p:cTn>
                              </p:par>
                              <p:par>
                                <p:cTn id="130" presetID="2" presetClass="entr" presetSubtype="2" fill="hold" grpId="0" nodeType="withEffect">
                                  <p:stCondLst>
                                    <p:cond delay="2000"/>
                                  </p:stCondLst>
                                  <p:childTnLst>
                                    <p:set>
                                      <p:cBhvr>
                                        <p:cTn id="131" dur="1" fill="hold">
                                          <p:stCondLst>
                                            <p:cond delay="0"/>
                                          </p:stCondLst>
                                        </p:cTn>
                                        <p:tgtEl>
                                          <p:spTgt spid="4">
                                            <p:txEl>
                                              <p:pRg st="2" end="2"/>
                                            </p:txEl>
                                          </p:spTgt>
                                        </p:tgtEl>
                                        <p:attrNameLst>
                                          <p:attrName>style.visibility</p:attrName>
                                        </p:attrNameLst>
                                      </p:cBhvr>
                                      <p:to>
                                        <p:strVal val="visible"/>
                                      </p:to>
                                    </p:set>
                                    <p:anim calcmode="lin" valueType="num">
                                      <p:cBhvr additive="base">
                                        <p:cTn id="132"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133" dur="500" fill="hold"/>
                                        <p:tgtEl>
                                          <p:spTgt spid="4">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0"/>
                                            </p:cond>
                                          </p:stCondLst>
                                          <p:endCondLst>
                                            <p:cond evt="onStopAudio" delay="0">
                                              <p:tgtEl>
                                                <p:sldTgt/>
                                              </p:tgtEl>
                                            </p:cond>
                                          </p:endCondLst>
                                        </p:cTn>
                                        <p:tgtEl>
                                          <p:sndTgt r:embed="rId2" name="CAMERA.WAV"/>
                                        </p:tgtEl>
                                      </p:cMediaNode>
                                    </p:audio>
                                  </p:subTnLst>
                                </p:cTn>
                              </p:par>
                              <p:par>
                                <p:cTn id="134" presetID="2" presetClass="entr" presetSubtype="2" fill="hold" grpId="0" nodeType="withEffect">
                                  <p:stCondLst>
                                    <p:cond delay="2000"/>
                                  </p:stCondLst>
                                  <p:childTnLst>
                                    <p:set>
                                      <p:cBhvr>
                                        <p:cTn id="135" dur="1" fill="hold">
                                          <p:stCondLst>
                                            <p:cond delay="0"/>
                                          </p:stCondLst>
                                        </p:cTn>
                                        <p:tgtEl>
                                          <p:spTgt spid="4">
                                            <p:txEl>
                                              <p:pRg st="3" end="3"/>
                                            </p:txEl>
                                          </p:spTgt>
                                        </p:tgtEl>
                                        <p:attrNameLst>
                                          <p:attrName>style.visibility</p:attrName>
                                        </p:attrNameLst>
                                      </p:cBhvr>
                                      <p:to>
                                        <p:strVal val="visible"/>
                                      </p:to>
                                    </p:set>
                                    <p:anim calcmode="lin" valueType="num">
                                      <p:cBhvr additive="base">
                                        <p:cTn id="136"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137" dur="500" fill="hold"/>
                                        <p:tgtEl>
                                          <p:spTgt spid="4">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4"/>
                                            </p:cond>
                                          </p:stCondLst>
                                          <p:endCondLst>
                                            <p:cond evt="onStopAudio" delay="0">
                                              <p:tgtEl>
                                                <p:sldTgt/>
                                              </p:tgtEl>
                                            </p:cond>
                                          </p:endCondLst>
                                        </p:cTn>
                                        <p:tgtEl>
                                          <p:sndTgt r:embed="rId2" name="CAMERA.WAV"/>
                                        </p:tgtEl>
                                      </p:cMediaNode>
                                    </p:audio>
                                  </p:subTnLst>
                                </p:cTn>
                              </p:par>
                              <p:par>
                                <p:cTn id="138" presetID="2" presetClass="entr" presetSubtype="2" fill="hold" grpId="0" nodeType="withEffect">
                                  <p:stCondLst>
                                    <p:cond delay="2000"/>
                                  </p:stCondLst>
                                  <p:childTnLst>
                                    <p:set>
                                      <p:cBhvr>
                                        <p:cTn id="139" dur="1" fill="hold">
                                          <p:stCondLst>
                                            <p:cond delay="0"/>
                                          </p:stCondLst>
                                        </p:cTn>
                                        <p:tgtEl>
                                          <p:spTgt spid="4">
                                            <p:txEl>
                                              <p:pRg st="4" end="4"/>
                                            </p:txEl>
                                          </p:spTgt>
                                        </p:tgtEl>
                                        <p:attrNameLst>
                                          <p:attrName>style.visibility</p:attrName>
                                        </p:attrNameLst>
                                      </p:cBhvr>
                                      <p:to>
                                        <p:strVal val="visible"/>
                                      </p:to>
                                    </p:set>
                                    <p:anim calcmode="lin" valueType="num">
                                      <p:cBhvr additive="base">
                                        <p:cTn id="140" dur="5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141" dur="500" fill="hold"/>
                                        <p:tgtEl>
                                          <p:spTgt spid="4">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8"/>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2" grpId="1" autoUpdateAnimBg="0"/>
      <p:bldP spid="2" grpId="2" autoUpdateAnimBg="0"/>
      <p:bldP spid="3" grpId="0" build="p" autoUpdateAnimBg="0" advAuto="2000"/>
      <p:bldP spid="3" grpId="1" build="p" autoUpdateAnimBg="0" advAuto="2000"/>
      <p:bldP spid="3" grpId="2" build="p" autoUpdateAnimBg="0" advAuto="2000"/>
      <p:bldP spid="4" grpId="0" build="p" autoUpdateAnimBg="0" advAuto="2000"/>
      <p:bldP spid="4" grpId="1" build="p" autoUpdateAnimBg="0" advAuto="2000"/>
      <p:bldP spid="4" grpId="2" build="p" autoUpdateAnimBg="0" advAuto="2000"/>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8"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pic>
        <p:nvPicPr>
          <p:cNvPr id="9" name="Picture 19"/>
          <p:cNvPicPr>
            <a:picLocks noChangeAspect="1" noChangeArrowheads="1"/>
          </p:cNvPicPr>
          <p:nvPr/>
        </p:nvPicPr>
        <p:blipFill>
          <a:blip r:embed="rId4"/>
          <a:srcRect/>
          <a:stretch>
            <a:fillRect/>
          </a:stretch>
        </p:blipFill>
        <p:spPr bwMode="auto">
          <a:xfrm>
            <a:off x="7391400" y="5181600"/>
            <a:ext cx="1143000" cy="1050925"/>
          </a:xfrm>
          <a:prstGeom prst="rect">
            <a:avLst/>
          </a:prstGeom>
          <a:noFill/>
          <a:ln w="9525">
            <a:noFill/>
            <a:miter lim="800000"/>
            <a:headEnd/>
            <a:tailEnd/>
          </a:ln>
        </p:spPr>
      </p:pic>
      <p:graphicFrame>
        <p:nvGraphicFramePr>
          <p:cNvPr id="10" name="Object 20"/>
          <p:cNvGraphicFramePr>
            <a:graphicFrameLocks noChangeAspect="1"/>
          </p:cNvGraphicFramePr>
          <p:nvPr/>
        </p:nvGraphicFramePr>
        <p:xfrm>
          <a:off x="2819400" y="6248400"/>
          <a:ext cx="671513" cy="242888"/>
        </p:xfrm>
        <a:graphic>
          <a:graphicData uri="http://schemas.openxmlformats.org/presentationml/2006/ole">
            <mc:AlternateContent xmlns:mc="http://schemas.openxmlformats.org/markup-compatibility/2006">
              <mc:Choice xmlns:v="urn:schemas-microsoft-com:vml" Requires="v">
                <p:oleObj spid="_x0000_s185367" name="Package" r:id="rId5" imgW="1343160" imgH="485640" progId="Package">
                  <p:embed/>
                </p:oleObj>
              </mc:Choice>
              <mc:Fallback>
                <p:oleObj name="Package" r:id="rId5" imgW="1343160" imgH="485640" progId="Package">
                  <p:embed/>
                  <p:pic>
                    <p:nvPicPr>
                      <p:cNvPr id="0" name="Object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6248400"/>
                        <a:ext cx="671513" cy="242888"/>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Date Placeholder 6"/>
          <p:cNvSpPr>
            <a:spLocks noGrp="1"/>
          </p:cNvSpPr>
          <p:nvPr>
            <p:ph type="dt" sz="half" idx="10"/>
          </p:nvPr>
        </p:nvSpPr>
        <p:spPr/>
        <p:txBody>
          <a:bodyPr/>
          <a:lstStyle>
            <a:lvl1pPr>
              <a:defRPr/>
            </a:lvl1pPr>
          </a:lstStyle>
          <a:p>
            <a:fld id="{0FCDE79A-C7BA-4B84-B89A-0122B74BC8E2}" type="datetime1">
              <a:rPr lang="en-US" smtClean="0"/>
              <a:pPr/>
              <a:t>7/29/16</a:t>
            </a:fld>
            <a:endParaRPr lang="en-US" b="0">
              <a:solidFill>
                <a:schemeClr val="tx1"/>
              </a:solidFill>
            </a:endParaRPr>
          </a:p>
        </p:txBody>
      </p:sp>
      <p:sp>
        <p:nvSpPr>
          <p:cNvPr id="12" name="Footer Placeholder 7"/>
          <p:cNvSpPr>
            <a:spLocks noGrp="1"/>
          </p:cNvSpPr>
          <p:nvPr>
            <p:ph type="ftr" sz="quarter" idx="11"/>
          </p:nvPr>
        </p:nvSpPr>
        <p:spPr/>
        <p:txBody>
          <a:bodyPr/>
          <a:lstStyle>
            <a:lvl1pPr>
              <a:defRPr/>
            </a:lvl1pPr>
          </a:lstStyle>
          <a:p>
            <a:r>
              <a:rPr lang="en-US" smtClean="0"/>
              <a:t>©Lawrence M. Hinman</a:t>
            </a:r>
            <a:endParaRPr lang="en-US" b="0">
              <a:solidFill>
                <a:schemeClr val="tx1"/>
              </a:solidFill>
            </a:endParaRPr>
          </a:p>
        </p:txBody>
      </p:sp>
      <p:sp>
        <p:nvSpPr>
          <p:cNvPr id="13" name="Slide Number Placeholder 8"/>
          <p:cNvSpPr>
            <a:spLocks noGrp="1"/>
          </p:cNvSpPr>
          <p:nvPr>
            <p:ph type="sldNum" sz="quarter" idx="12"/>
          </p:nvPr>
        </p:nvSpPr>
        <p:spPr/>
        <p:txBody>
          <a:bodyPr/>
          <a:lstStyle>
            <a:lvl1pPr>
              <a:defRPr/>
            </a:lvl1pPr>
          </a:lstStyle>
          <a:p>
            <a:fld id="{8CBEE1F3-926E-43A5-AAFC-06738C40B3AB}" type="slidenum">
              <a:rPr lang="en-US" smtClean="0"/>
              <a:pPr/>
              <a:t>‹#›</a:t>
            </a:fld>
            <a:endParaRPr lang="en-US" b="0">
              <a:solidFill>
                <a:schemeClr val="tx1"/>
              </a:solidFill>
            </a:endParaRPr>
          </a:p>
        </p:txBody>
      </p:sp>
    </p:spTree>
  </p:cSld>
  <p:clrMapOvr>
    <a:masterClrMapping/>
  </p:clrMapOvr>
  <p:transition>
    <p:split orient="vert"/>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2"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p:stCondLst>
                              <p:cond delay="500"/>
                            </p:stCondLst>
                            <p:childTnLst>
                              <p:par>
                                <p:cTn id="9" presetID="2" presetClass="entr" presetSubtype="2" fill="hold" grpId="2" nodeType="afterEffect">
                                  <p:stCondLst>
                                    <p:cond delay="200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CAMERA.WAV"/>
                                        </p:tgtEl>
                                      </p:cMediaNode>
                                    </p:audio>
                                  </p:subTnLst>
                                </p:cTn>
                              </p:par>
                            </p:childTnLst>
                          </p:cTn>
                        </p:par>
                        <p:par>
                          <p:cTn id="13" fill="hold">
                            <p:stCondLst>
                              <p:cond delay="3000"/>
                            </p:stCondLst>
                            <p:childTnLst>
                              <p:par>
                                <p:cTn id="14" presetID="2" presetClass="entr" presetSubtype="2" fill="hold" grpId="2" nodeType="afterEffect">
                                  <p:stCondLst>
                                    <p:cond delay="2000"/>
                                  </p:stCondLst>
                                  <p:childTnLst>
                                    <p:set>
                                      <p:cBhvr>
                                        <p:cTn id="15" dur="1" fill="hold">
                                          <p:stCondLst>
                                            <p:cond delay="0"/>
                                          </p:stCondLst>
                                        </p:cTn>
                                        <p:tgtEl>
                                          <p:spTgt spid="4">
                                            <p:txEl>
                                              <p:pRg st="0" end="0"/>
                                            </p:txEl>
                                          </p:spTgt>
                                        </p:tgtEl>
                                        <p:attrNameLst>
                                          <p:attrName>style.visibility</p:attrName>
                                        </p:attrNameLst>
                                      </p:cBhvr>
                                      <p:to>
                                        <p:strVal val="visible"/>
                                      </p:to>
                                    </p:set>
                                    <p:anim calcmode="lin" valueType="num">
                                      <p:cBhvr additive="base">
                                        <p:cTn id="16"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2" name="CAMERA.WAV"/>
                                        </p:tgtEl>
                                      </p:cMediaNode>
                                    </p:audio>
                                  </p:subTnLst>
                                </p:cTn>
                              </p:par>
                              <p:par>
                                <p:cTn id="18" presetID="2" presetClass="entr" presetSubtype="2" fill="hold" grpId="2" nodeType="withEffect">
                                  <p:stCondLst>
                                    <p:cond delay="2000"/>
                                  </p:stCondLst>
                                  <p:childTnLst>
                                    <p:set>
                                      <p:cBhvr>
                                        <p:cTn id="19" dur="1" fill="hold">
                                          <p:stCondLst>
                                            <p:cond delay="0"/>
                                          </p:stCondLst>
                                        </p:cTn>
                                        <p:tgtEl>
                                          <p:spTgt spid="4">
                                            <p:txEl>
                                              <p:pRg st="1" end="1"/>
                                            </p:txEl>
                                          </p:spTgt>
                                        </p:tgtEl>
                                        <p:attrNameLst>
                                          <p:attrName>style.visibility</p:attrName>
                                        </p:attrNameLst>
                                      </p:cBhvr>
                                      <p:to>
                                        <p:strVal val="visible"/>
                                      </p:to>
                                    </p:set>
                                    <p:anim calcmode="lin" valueType="num">
                                      <p:cBhvr additive="base">
                                        <p:cTn id="20"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4">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2" name="CAMERA.WAV"/>
                                        </p:tgtEl>
                                      </p:cMediaNode>
                                    </p:audio>
                                  </p:subTnLst>
                                </p:cTn>
                              </p:par>
                              <p:par>
                                <p:cTn id="22" presetID="2" presetClass="entr" presetSubtype="2" fill="hold" grpId="2" nodeType="withEffect">
                                  <p:stCondLst>
                                    <p:cond delay="2000"/>
                                  </p:stCondLst>
                                  <p:childTnLst>
                                    <p:set>
                                      <p:cBhvr>
                                        <p:cTn id="23" dur="1" fill="hold">
                                          <p:stCondLst>
                                            <p:cond delay="0"/>
                                          </p:stCondLst>
                                        </p:cTn>
                                        <p:tgtEl>
                                          <p:spTgt spid="4">
                                            <p:txEl>
                                              <p:pRg st="2" end="2"/>
                                            </p:txEl>
                                          </p:spTgt>
                                        </p:tgtEl>
                                        <p:attrNameLst>
                                          <p:attrName>style.visibility</p:attrName>
                                        </p:attrNameLst>
                                      </p:cBhvr>
                                      <p:to>
                                        <p:strVal val="visible"/>
                                      </p:to>
                                    </p:set>
                                    <p:anim calcmode="lin" valueType="num">
                                      <p:cBhvr additive="base">
                                        <p:cTn id="24"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4">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2" name="CAMERA.WAV"/>
                                        </p:tgtEl>
                                      </p:cMediaNode>
                                    </p:audio>
                                  </p:subTnLst>
                                </p:cTn>
                              </p:par>
                              <p:par>
                                <p:cTn id="26" presetID="2" presetClass="entr" presetSubtype="2" fill="hold" grpId="2" nodeType="withEffect">
                                  <p:stCondLst>
                                    <p:cond delay="200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additive="base">
                                        <p:cTn id="28"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4">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2" name="CAMERA.WAV"/>
                                        </p:tgtEl>
                                      </p:cMediaNode>
                                    </p:audio>
                                  </p:subTnLst>
                                </p:cTn>
                              </p:par>
                              <p:par>
                                <p:cTn id="30" presetID="2" presetClass="entr" presetSubtype="2" fill="hold" grpId="2" nodeType="withEffect">
                                  <p:stCondLst>
                                    <p:cond delay="2000"/>
                                  </p:stCondLst>
                                  <p:childTnLst>
                                    <p:set>
                                      <p:cBhvr>
                                        <p:cTn id="31" dur="1" fill="hold">
                                          <p:stCondLst>
                                            <p:cond delay="0"/>
                                          </p:stCondLst>
                                        </p:cTn>
                                        <p:tgtEl>
                                          <p:spTgt spid="4">
                                            <p:txEl>
                                              <p:pRg st="4" end="4"/>
                                            </p:txEl>
                                          </p:spTgt>
                                        </p:tgtEl>
                                        <p:attrNameLst>
                                          <p:attrName>style.visibility</p:attrName>
                                        </p:attrNameLst>
                                      </p:cBhvr>
                                      <p:to>
                                        <p:strVal val="visible"/>
                                      </p:to>
                                    </p:set>
                                    <p:anim calcmode="lin" valueType="num">
                                      <p:cBhvr additive="base">
                                        <p:cTn id="32" dur="5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4">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2" name="CAMERA.WAV"/>
                                        </p:tgtEl>
                                      </p:cMediaNode>
                                    </p:audio>
                                  </p:subTnLst>
                                </p:cTn>
                              </p:par>
                            </p:childTnLst>
                          </p:cTn>
                        </p:par>
                        <p:par>
                          <p:cTn id="34" fill="hold">
                            <p:stCondLst>
                              <p:cond delay="5500"/>
                            </p:stCondLst>
                            <p:childTnLst>
                              <p:par>
                                <p:cTn id="35" presetID="2" presetClass="entr" presetSubtype="2" fill="hold" grpId="2" nodeType="afterEffect">
                                  <p:stCondLst>
                                    <p:cond delay="2000"/>
                                  </p:stCondLst>
                                  <p:childTnLst>
                                    <p:set>
                                      <p:cBhvr>
                                        <p:cTn id="36" dur="1" fill="hold">
                                          <p:stCondLst>
                                            <p:cond delay="0"/>
                                          </p:stCondLst>
                                        </p:cTn>
                                        <p:tgtEl>
                                          <p:spTgt spid="5">
                                            <p:txEl>
                                              <p:pRg st="0" end="0"/>
                                            </p:txEl>
                                          </p:spTgt>
                                        </p:tgtEl>
                                        <p:attrNameLst>
                                          <p:attrName>style.visibility</p:attrName>
                                        </p:attrNameLst>
                                      </p:cBhvr>
                                      <p:to>
                                        <p:strVal val="visible"/>
                                      </p:to>
                                    </p:set>
                                    <p:anim calcmode="lin" valueType="num">
                                      <p:cBhvr additive="base">
                                        <p:cTn id="3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CAMERA.WAV"/>
                                        </p:tgtEl>
                                      </p:cMediaNode>
                                    </p:audio>
                                  </p:subTnLst>
                                </p:cTn>
                              </p:par>
                            </p:childTnLst>
                          </p:cTn>
                        </p:par>
                        <p:par>
                          <p:cTn id="39" fill="hold">
                            <p:stCondLst>
                              <p:cond delay="8000"/>
                            </p:stCondLst>
                            <p:childTnLst>
                              <p:par>
                                <p:cTn id="40" presetID="2" presetClass="entr" presetSubtype="2" fill="hold" grpId="2" nodeType="afterEffect">
                                  <p:stCondLst>
                                    <p:cond delay="2000"/>
                                  </p:stCondLst>
                                  <p:childTnLst>
                                    <p:set>
                                      <p:cBhvr>
                                        <p:cTn id="41" dur="1" fill="hold">
                                          <p:stCondLst>
                                            <p:cond delay="0"/>
                                          </p:stCondLst>
                                        </p:cTn>
                                        <p:tgtEl>
                                          <p:spTgt spid="6">
                                            <p:txEl>
                                              <p:pRg st="0" end="0"/>
                                            </p:txEl>
                                          </p:spTgt>
                                        </p:tgtEl>
                                        <p:attrNameLst>
                                          <p:attrName>style.visibility</p:attrName>
                                        </p:attrNameLst>
                                      </p:cBhvr>
                                      <p:to>
                                        <p:strVal val="visible"/>
                                      </p:to>
                                    </p:set>
                                    <p:anim calcmode="lin" valueType="num">
                                      <p:cBhvr additive="base">
                                        <p:cTn id="42"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2" name="CAMERA.WAV"/>
                                        </p:tgtEl>
                                      </p:cMediaNode>
                                    </p:audio>
                                  </p:subTnLst>
                                </p:cTn>
                              </p:par>
                              <p:par>
                                <p:cTn id="44" presetID="2" presetClass="entr" presetSubtype="2" fill="hold" grpId="2" nodeType="withEffect">
                                  <p:stCondLst>
                                    <p:cond delay="2000"/>
                                  </p:stCondLst>
                                  <p:childTnLst>
                                    <p:set>
                                      <p:cBhvr>
                                        <p:cTn id="45" dur="1" fill="hold">
                                          <p:stCondLst>
                                            <p:cond delay="0"/>
                                          </p:stCondLst>
                                        </p:cTn>
                                        <p:tgtEl>
                                          <p:spTgt spid="6">
                                            <p:txEl>
                                              <p:pRg st="1" end="1"/>
                                            </p:txEl>
                                          </p:spTgt>
                                        </p:tgtEl>
                                        <p:attrNameLst>
                                          <p:attrName>style.visibility</p:attrName>
                                        </p:attrNameLst>
                                      </p:cBhvr>
                                      <p:to>
                                        <p:strVal val="visible"/>
                                      </p:to>
                                    </p:set>
                                    <p:anim calcmode="lin" valueType="num">
                                      <p:cBhvr additive="base">
                                        <p:cTn id="46"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47" dur="500" fill="hold"/>
                                        <p:tgtEl>
                                          <p:spTgt spid="6">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2" name="CAMERA.WAV"/>
                                        </p:tgtEl>
                                      </p:cMediaNode>
                                    </p:audio>
                                  </p:subTnLst>
                                </p:cTn>
                              </p:par>
                              <p:par>
                                <p:cTn id="48" presetID="2" presetClass="entr" presetSubtype="2" fill="hold" grpId="2" nodeType="withEffect">
                                  <p:stCondLst>
                                    <p:cond delay="2000"/>
                                  </p:stCondLst>
                                  <p:childTnLst>
                                    <p:set>
                                      <p:cBhvr>
                                        <p:cTn id="49" dur="1" fill="hold">
                                          <p:stCondLst>
                                            <p:cond delay="0"/>
                                          </p:stCondLst>
                                        </p:cTn>
                                        <p:tgtEl>
                                          <p:spTgt spid="6">
                                            <p:txEl>
                                              <p:pRg st="2" end="2"/>
                                            </p:txEl>
                                          </p:spTgt>
                                        </p:tgtEl>
                                        <p:attrNameLst>
                                          <p:attrName>style.visibility</p:attrName>
                                        </p:attrNameLst>
                                      </p:cBhvr>
                                      <p:to>
                                        <p:strVal val="visible"/>
                                      </p:to>
                                    </p:set>
                                    <p:anim calcmode="lin" valueType="num">
                                      <p:cBhvr additive="base">
                                        <p:cTn id="50" dur="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51" dur="500" fill="hold"/>
                                        <p:tgtEl>
                                          <p:spTgt spid="6">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2" name="CAMERA.WAV"/>
                                        </p:tgtEl>
                                      </p:cMediaNode>
                                    </p:audio>
                                  </p:subTnLst>
                                </p:cTn>
                              </p:par>
                              <p:par>
                                <p:cTn id="52" presetID="2" presetClass="entr" presetSubtype="2" fill="hold" grpId="2" nodeType="withEffect">
                                  <p:stCondLst>
                                    <p:cond delay="2000"/>
                                  </p:stCondLst>
                                  <p:childTnLst>
                                    <p:set>
                                      <p:cBhvr>
                                        <p:cTn id="53" dur="1" fill="hold">
                                          <p:stCondLst>
                                            <p:cond delay="0"/>
                                          </p:stCondLst>
                                        </p:cTn>
                                        <p:tgtEl>
                                          <p:spTgt spid="6">
                                            <p:txEl>
                                              <p:pRg st="3" end="3"/>
                                            </p:txEl>
                                          </p:spTgt>
                                        </p:tgtEl>
                                        <p:attrNameLst>
                                          <p:attrName>style.visibility</p:attrName>
                                        </p:attrNameLst>
                                      </p:cBhvr>
                                      <p:to>
                                        <p:strVal val="visible"/>
                                      </p:to>
                                    </p:set>
                                    <p:anim calcmode="lin" valueType="num">
                                      <p:cBhvr additive="base">
                                        <p:cTn id="54" dur="500" fill="hold"/>
                                        <p:tgtEl>
                                          <p:spTgt spid="6">
                                            <p:txEl>
                                              <p:pRg st="3" end="3"/>
                                            </p:txEl>
                                          </p:spTgt>
                                        </p:tgtEl>
                                        <p:attrNameLst>
                                          <p:attrName>ppt_x</p:attrName>
                                        </p:attrNameLst>
                                      </p:cBhvr>
                                      <p:tavLst>
                                        <p:tav tm="0">
                                          <p:val>
                                            <p:strVal val="1+#ppt_w/2"/>
                                          </p:val>
                                        </p:tav>
                                        <p:tav tm="100000">
                                          <p:val>
                                            <p:strVal val="#ppt_x"/>
                                          </p:val>
                                        </p:tav>
                                      </p:tavLst>
                                    </p:anim>
                                    <p:anim calcmode="lin" valueType="num">
                                      <p:cBhvr additive="base">
                                        <p:cTn id="55" dur="500" fill="hold"/>
                                        <p:tgtEl>
                                          <p:spTgt spid="6">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2" name="CAMERA.WAV"/>
                                        </p:tgtEl>
                                      </p:cMediaNode>
                                    </p:audio>
                                  </p:subTnLst>
                                </p:cTn>
                              </p:par>
                              <p:par>
                                <p:cTn id="56" presetID="2" presetClass="entr" presetSubtype="2" fill="hold" grpId="2" nodeType="withEffect">
                                  <p:stCondLst>
                                    <p:cond delay="2000"/>
                                  </p:stCondLst>
                                  <p:childTnLst>
                                    <p:set>
                                      <p:cBhvr>
                                        <p:cTn id="57" dur="1" fill="hold">
                                          <p:stCondLst>
                                            <p:cond delay="0"/>
                                          </p:stCondLst>
                                        </p:cTn>
                                        <p:tgtEl>
                                          <p:spTgt spid="6">
                                            <p:txEl>
                                              <p:pRg st="4" end="4"/>
                                            </p:txEl>
                                          </p:spTgt>
                                        </p:tgtEl>
                                        <p:attrNameLst>
                                          <p:attrName>style.visibility</p:attrName>
                                        </p:attrNameLst>
                                      </p:cBhvr>
                                      <p:to>
                                        <p:strVal val="visible"/>
                                      </p:to>
                                    </p:set>
                                    <p:anim calcmode="lin" valueType="num">
                                      <p:cBhvr additive="base">
                                        <p:cTn id="58" dur="500" fill="hold"/>
                                        <p:tgtEl>
                                          <p:spTgt spid="6">
                                            <p:txEl>
                                              <p:pRg st="4" end="4"/>
                                            </p:txEl>
                                          </p:spTgt>
                                        </p:tgtEl>
                                        <p:attrNameLst>
                                          <p:attrName>ppt_x</p:attrName>
                                        </p:attrNameLst>
                                      </p:cBhvr>
                                      <p:tavLst>
                                        <p:tav tm="0">
                                          <p:val>
                                            <p:strVal val="1+#ppt_w/2"/>
                                          </p:val>
                                        </p:tav>
                                        <p:tav tm="100000">
                                          <p:val>
                                            <p:strVal val="#ppt_x"/>
                                          </p:val>
                                        </p:tav>
                                      </p:tavLst>
                                    </p:anim>
                                    <p:anim calcmode="lin" valueType="num">
                                      <p:cBhvr additive="base">
                                        <p:cTn id="59" dur="500" fill="hold"/>
                                        <p:tgtEl>
                                          <p:spTgt spid="6">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2" name="CAMERA.WAV"/>
                                        </p:tgtEl>
                                      </p:cMediaNode>
                                    </p:audio>
                                  </p:subTnLst>
                                </p:cTn>
                              </p:par>
                            </p:childTnLst>
                          </p:cTn>
                        </p:par>
                        <p:par>
                          <p:cTn id="60" fill="hold">
                            <p:stCondLst>
                              <p:cond delay="10500"/>
                            </p:stCondLst>
                            <p:childTnLst>
                              <p:par>
                                <p:cTn id="61" presetID="16" presetClass="entr" presetSubtype="37" fill="hold" grpId="1" nodeType="afterEffect">
                                  <p:stCondLst>
                                    <p:cond delay="0"/>
                                  </p:stCondLst>
                                  <p:childTnLst>
                                    <p:set>
                                      <p:cBhvr>
                                        <p:cTn id="62" dur="1" fill="hold">
                                          <p:stCondLst>
                                            <p:cond delay="0"/>
                                          </p:stCondLst>
                                        </p:cTn>
                                        <p:tgtEl>
                                          <p:spTgt spid="2"/>
                                        </p:tgtEl>
                                        <p:attrNameLst>
                                          <p:attrName>style.visibility</p:attrName>
                                        </p:attrNameLst>
                                      </p:cBhvr>
                                      <p:to>
                                        <p:strVal val="visible"/>
                                      </p:to>
                                    </p:set>
                                    <p:animEffect transition="in" filter="barn(outVertical)">
                                      <p:cBhvr>
                                        <p:cTn id="63" dur="500"/>
                                        <p:tgtEl>
                                          <p:spTgt spid="2"/>
                                        </p:tgtEl>
                                      </p:cBhvr>
                                    </p:animEffect>
                                  </p:childTnLst>
                                  <p:subTnLst>
                                    <p:audio>
                                      <p:cMediaNode>
                                        <p:cTn display="0" masterRel="sameClick">
                                          <p:stCondLst>
                                            <p:cond evt="begin" delay="0">
                                              <p:tn val="61"/>
                                            </p:cond>
                                          </p:stCondLst>
                                          <p:endCondLst>
                                            <p:cond evt="onStopAudio" delay="0">
                                              <p:tgtEl>
                                                <p:sldTgt/>
                                              </p:tgtEl>
                                            </p:cond>
                                          </p:endCondLst>
                                        </p:cTn>
                                        <p:tgtEl>
                                          <p:sndTgt r:embed="rId2" name="CAMERA.WAV"/>
                                        </p:tgtEl>
                                      </p:cMediaNode>
                                    </p:audio>
                                  </p:subTnLst>
                                </p:cTn>
                              </p:par>
                            </p:childTnLst>
                          </p:cTn>
                        </p:par>
                        <p:par>
                          <p:cTn id="64" fill="hold">
                            <p:stCondLst>
                              <p:cond delay="11000"/>
                            </p:stCondLst>
                            <p:childTnLst>
                              <p:par>
                                <p:cTn id="65" presetID="2" presetClass="entr" presetSubtype="2" fill="hold" grpId="1" nodeType="afterEffect">
                                  <p:stCondLst>
                                    <p:cond delay="2000"/>
                                  </p:stCondLst>
                                  <p:childTnLst>
                                    <p:set>
                                      <p:cBhvr>
                                        <p:cTn id="66" dur="1" fill="hold">
                                          <p:stCondLst>
                                            <p:cond delay="0"/>
                                          </p:stCondLst>
                                        </p:cTn>
                                        <p:tgtEl>
                                          <p:spTgt spid="3">
                                            <p:txEl>
                                              <p:pRg st="0" end="0"/>
                                            </p:txEl>
                                          </p:spTgt>
                                        </p:tgtEl>
                                        <p:attrNameLst>
                                          <p:attrName>style.visibility</p:attrName>
                                        </p:attrNameLst>
                                      </p:cBhvr>
                                      <p:to>
                                        <p:strVal val="visible"/>
                                      </p:to>
                                    </p:set>
                                    <p:anim calcmode="lin" valueType="num">
                                      <p:cBhvr additive="base">
                                        <p:cTn id="6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2" name="CAMERA.WAV"/>
                                        </p:tgtEl>
                                      </p:cMediaNode>
                                    </p:audio>
                                  </p:subTnLst>
                                </p:cTn>
                              </p:par>
                            </p:childTnLst>
                          </p:cTn>
                        </p:par>
                        <p:par>
                          <p:cTn id="69" fill="hold">
                            <p:stCondLst>
                              <p:cond delay="13500"/>
                            </p:stCondLst>
                            <p:childTnLst>
                              <p:par>
                                <p:cTn id="70" presetID="2" presetClass="entr" presetSubtype="2" fill="hold" grpId="1" nodeType="afterEffect">
                                  <p:stCondLst>
                                    <p:cond delay="2000"/>
                                  </p:stCondLst>
                                  <p:childTnLst>
                                    <p:set>
                                      <p:cBhvr>
                                        <p:cTn id="71" dur="1" fill="hold">
                                          <p:stCondLst>
                                            <p:cond delay="0"/>
                                          </p:stCondLst>
                                        </p:cTn>
                                        <p:tgtEl>
                                          <p:spTgt spid="4">
                                            <p:txEl>
                                              <p:pRg st="0" end="0"/>
                                            </p:txEl>
                                          </p:spTgt>
                                        </p:tgtEl>
                                        <p:attrNameLst>
                                          <p:attrName>style.visibility</p:attrName>
                                        </p:attrNameLst>
                                      </p:cBhvr>
                                      <p:to>
                                        <p:strVal val="visible"/>
                                      </p:to>
                                    </p:set>
                                    <p:anim calcmode="lin" valueType="num">
                                      <p:cBhvr additive="base">
                                        <p:cTn id="72"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73" dur="500" fill="hold"/>
                                        <p:tgtEl>
                                          <p:spTgt spid="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0"/>
                                            </p:cond>
                                          </p:stCondLst>
                                          <p:endCondLst>
                                            <p:cond evt="onStopAudio" delay="0">
                                              <p:tgtEl>
                                                <p:sldTgt/>
                                              </p:tgtEl>
                                            </p:cond>
                                          </p:endCondLst>
                                        </p:cTn>
                                        <p:tgtEl>
                                          <p:sndTgt r:embed="rId2" name="CAMERA.WAV"/>
                                        </p:tgtEl>
                                      </p:cMediaNode>
                                    </p:audio>
                                  </p:subTnLst>
                                </p:cTn>
                              </p:par>
                              <p:par>
                                <p:cTn id="74" presetID="2" presetClass="entr" presetSubtype="2" fill="hold" grpId="1" nodeType="withEffect">
                                  <p:stCondLst>
                                    <p:cond delay="2000"/>
                                  </p:stCondLst>
                                  <p:childTnLst>
                                    <p:set>
                                      <p:cBhvr>
                                        <p:cTn id="75" dur="1" fill="hold">
                                          <p:stCondLst>
                                            <p:cond delay="0"/>
                                          </p:stCondLst>
                                        </p:cTn>
                                        <p:tgtEl>
                                          <p:spTgt spid="4">
                                            <p:txEl>
                                              <p:pRg st="1" end="1"/>
                                            </p:txEl>
                                          </p:spTgt>
                                        </p:tgtEl>
                                        <p:attrNameLst>
                                          <p:attrName>style.visibility</p:attrName>
                                        </p:attrNameLst>
                                      </p:cBhvr>
                                      <p:to>
                                        <p:strVal val="visible"/>
                                      </p:to>
                                    </p:set>
                                    <p:anim calcmode="lin" valueType="num">
                                      <p:cBhvr additive="base">
                                        <p:cTn id="76"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77" dur="500" fill="hold"/>
                                        <p:tgtEl>
                                          <p:spTgt spid="4">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4"/>
                                            </p:cond>
                                          </p:stCondLst>
                                          <p:endCondLst>
                                            <p:cond evt="onStopAudio" delay="0">
                                              <p:tgtEl>
                                                <p:sldTgt/>
                                              </p:tgtEl>
                                            </p:cond>
                                          </p:endCondLst>
                                        </p:cTn>
                                        <p:tgtEl>
                                          <p:sndTgt r:embed="rId2" name="CAMERA.WAV"/>
                                        </p:tgtEl>
                                      </p:cMediaNode>
                                    </p:audio>
                                  </p:subTnLst>
                                </p:cTn>
                              </p:par>
                              <p:par>
                                <p:cTn id="78" presetID="2" presetClass="entr" presetSubtype="2" fill="hold" grpId="1" nodeType="withEffect">
                                  <p:stCondLst>
                                    <p:cond delay="2000"/>
                                  </p:stCondLst>
                                  <p:childTnLst>
                                    <p:set>
                                      <p:cBhvr>
                                        <p:cTn id="79" dur="1" fill="hold">
                                          <p:stCondLst>
                                            <p:cond delay="0"/>
                                          </p:stCondLst>
                                        </p:cTn>
                                        <p:tgtEl>
                                          <p:spTgt spid="4">
                                            <p:txEl>
                                              <p:pRg st="2" end="2"/>
                                            </p:txEl>
                                          </p:spTgt>
                                        </p:tgtEl>
                                        <p:attrNameLst>
                                          <p:attrName>style.visibility</p:attrName>
                                        </p:attrNameLst>
                                      </p:cBhvr>
                                      <p:to>
                                        <p:strVal val="visible"/>
                                      </p:to>
                                    </p:set>
                                    <p:anim calcmode="lin" valueType="num">
                                      <p:cBhvr additive="base">
                                        <p:cTn id="80"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81" dur="500" fill="hold"/>
                                        <p:tgtEl>
                                          <p:spTgt spid="4">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8"/>
                                            </p:cond>
                                          </p:stCondLst>
                                          <p:endCondLst>
                                            <p:cond evt="onStopAudio" delay="0">
                                              <p:tgtEl>
                                                <p:sldTgt/>
                                              </p:tgtEl>
                                            </p:cond>
                                          </p:endCondLst>
                                        </p:cTn>
                                        <p:tgtEl>
                                          <p:sndTgt r:embed="rId2" name="CAMERA.WAV"/>
                                        </p:tgtEl>
                                      </p:cMediaNode>
                                    </p:audio>
                                  </p:subTnLst>
                                </p:cTn>
                              </p:par>
                              <p:par>
                                <p:cTn id="82" presetID="2" presetClass="entr" presetSubtype="2" fill="hold" grpId="1" nodeType="withEffect">
                                  <p:stCondLst>
                                    <p:cond delay="2000"/>
                                  </p:stCondLst>
                                  <p:childTnLst>
                                    <p:set>
                                      <p:cBhvr>
                                        <p:cTn id="83" dur="1" fill="hold">
                                          <p:stCondLst>
                                            <p:cond delay="0"/>
                                          </p:stCondLst>
                                        </p:cTn>
                                        <p:tgtEl>
                                          <p:spTgt spid="4">
                                            <p:txEl>
                                              <p:pRg st="3" end="3"/>
                                            </p:txEl>
                                          </p:spTgt>
                                        </p:tgtEl>
                                        <p:attrNameLst>
                                          <p:attrName>style.visibility</p:attrName>
                                        </p:attrNameLst>
                                      </p:cBhvr>
                                      <p:to>
                                        <p:strVal val="visible"/>
                                      </p:to>
                                    </p:set>
                                    <p:anim calcmode="lin" valueType="num">
                                      <p:cBhvr additive="base">
                                        <p:cTn id="84"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85" dur="500" fill="hold"/>
                                        <p:tgtEl>
                                          <p:spTgt spid="4">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2"/>
                                            </p:cond>
                                          </p:stCondLst>
                                          <p:endCondLst>
                                            <p:cond evt="onStopAudio" delay="0">
                                              <p:tgtEl>
                                                <p:sldTgt/>
                                              </p:tgtEl>
                                            </p:cond>
                                          </p:endCondLst>
                                        </p:cTn>
                                        <p:tgtEl>
                                          <p:sndTgt r:embed="rId2" name="CAMERA.WAV"/>
                                        </p:tgtEl>
                                      </p:cMediaNode>
                                    </p:audio>
                                  </p:subTnLst>
                                </p:cTn>
                              </p:par>
                              <p:par>
                                <p:cTn id="86" presetID="2" presetClass="entr" presetSubtype="2" fill="hold" grpId="1" nodeType="withEffect">
                                  <p:stCondLst>
                                    <p:cond delay="2000"/>
                                  </p:stCondLst>
                                  <p:childTnLst>
                                    <p:set>
                                      <p:cBhvr>
                                        <p:cTn id="87" dur="1" fill="hold">
                                          <p:stCondLst>
                                            <p:cond delay="0"/>
                                          </p:stCondLst>
                                        </p:cTn>
                                        <p:tgtEl>
                                          <p:spTgt spid="4">
                                            <p:txEl>
                                              <p:pRg st="4" end="4"/>
                                            </p:txEl>
                                          </p:spTgt>
                                        </p:tgtEl>
                                        <p:attrNameLst>
                                          <p:attrName>style.visibility</p:attrName>
                                        </p:attrNameLst>
                                      </p:cBhvr>
                                      <p:to>
                                        <p:strVal val="visible"/>
                                      </p:to>
                                    </p:set>
                                    <p:anim calcmode="lin" valueType="num">
                                      <p:cBhvr additive="base">
                                        <p:cTn id="88" dur="5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89" dur="500" fill="hold"/>
                                        <p:tgtEl>
                                          <p:spTgt spid="4">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6"/>
                                            </p:cond>
                                          </p:stCondLst>
                                          <p:endCondLst>
                                            <p:cond evt="onStopAudio" delay="0">
                                              <p:tgtEl>
                                                <p:sldTgt/>
                                              </p:tgtEl>
                                            </p:cond>
                                          </p:endCondLst>
                                        </p:cTn>
                                        <p:tgtEl>
                                          <p:sndTgt r:embed="rId2" name="CAMERA.WAV"/>
                                        </p:tgtEl>
                                      </p:cMediaNode>
                                    </p:audio>
                                  </p:subTnLst>
                                </p:cTn>
                              </p:par>
                            </p:childTnLst>
                          </p:cTn>
                        </p:par>
                        <p:par>
                          <p:cTn id="90" fill="hold">
                            <p:stCondLst>
                              <p:cond delay="16000"/>
                            </p:stCondLst>
                            <p:childTnLst>
                              <p:par>
                                <p:cTn id="91" presetID="2" presetClass="entr" presetSubtype="2" fill="hold" grpId="1" nodeType="afterEffect">
                                  <p:stCondLst>
                                    <p:cond delay="2000"/>
                                  </p:stCondLst>
                                  <p:childTnLst>
                                    <p:set>
                                      <p:cBhvr>
                                        <p:cTn id="92" dur="1" fill="hold">
                                          <p:stCondLst>
                                            <p:cond delay="0"/>
                                          </p:stCondLst>
                                        </p:cTn>
                                        <p:tgtEl>
                                          <p:spTgt spid="5">
                                            <p:txEl>
                                              <p:pRg st="0" end="0"/>
                                            </p:txEl>
                                          </p:spTgt>
                                        </p:tgtEl>
                                        <p:attrNameLst>
                                          <p:attrName>style.visibility</p:attrName>
                                        </p:attrNameLst>
                                      </p:cBhvr>
                                      <p:to>
                                        <p:strVal val="visible"/>
                                      </p:to>
                                    </p:set>
                                    <p:anim calcmode="lin" valueType="num">
                                      <p:cBhvr additive="base">
                                        <p:cTn id="93"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94" dur="500" fill="hold"/>
                                        <p:tgtEl>
                                          <p:spTgt spid="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1"/>
                                            </p:cond>
                                          </p:stCondLst>
                                          <p:endCondLst>
                                            <p:cond evt="onStopAudio" delay="0">
                                              <p:tgtEl>
                                                <p:sldTgt/>
                                              </p:tgtEl>
                                            </p:cond>
                                          </p:endCondLst>
                                        </p:cTn>
                                        <p:tgtEl>
                                          <p:sndTgt r:embed="rId2" name="CAMERA.WAV"/>
                                        </p:tgtEl>
                                      </p:cMediaNode>
                                    </p:audio>
                                  </p:subTnLst>
                                </p:cTn>
                              </p:par>
                            </p:childTnLst>
                          </p:cTn>
                        </p:par>
                        <p:par>
                          <p:cTn id="95" fill="hold">
                            <p:stCondLst>
                              <p:cond delay="18500"/>
                            </p:stCondLst>
                            <p:childTnLst>
                              <p:par>
                                <p:cTn id="96" presetID="2" presetClass="entr" presetSubtype="2" fill="hold" grpId="1" nodeType="afterEffect">
                                  <p:stCondLst>
                                    <p:cond delay="2000"/>
                                  </p:stCondLst>
                                  <p:childTnLst>
                                    <p:set>
                                      <p:cBhvr>
                                        <p:cTn id="97" dur="1" fill="hold">
                                          <p:stCondLst>
                                            <p:cond delay="0"/>
                                          </p:stCondLst>
                                        </p:cTn>
                                        <p:tgtEl>
                                          <p:spTgt spid="6">
                                            <p:txEl>
                                              <p:pRg st="0" end="0"/>
                                            </p:txEl>
                                          </p:spTgt>
                                        </p:tgtEl>
                                        <p:attrNameLst>
                                          <p:attrName>style.visibility</p:attrName>
                                        </p:attrNameLst>
                                      </p:cBhvr>
                                      <p:to>
                                        <p:strVal val="visible"/>
                                      </p:to>
                                    </p:set>
                                    <p:anim calcmode="lin" valueType="num">
                                      <p:cBhvr additive="base">
                                        <p:cTn id="98"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99" dur="500" fill="hold"/>
                                        <p:tgtEl>
                                          <p:spTgt spid="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6"/>
                                            </p:cond>
                                          </p:stCondLst>
                                          <p:endCondLst>
                                            <p:cond evt="onStopAudio" delay="0">
                                              <p:tgtEl>
                                                <p:sldTgt/>
                                              </p:tgtEl>
                                            </p:cond>
                                          </p:endCondLst>
                                        </p:cTn>
                                        <p:tgtEl>
                                          <p:sndTgt r:embed="rId2" name="CAMERA.WAV"/>
                                        </p:tgtEl>
                                      </p:cMediaNode>
                                    </p:audio>
                                  </p:subTnLst>
                                </p:cTn>
                              </p:par>
                              <p:par>
                                <p:cTn id="100" presetID="2" presetClass="entr" presetSubtype="2" fill="hold" grpId="1" nodeType="withEffect">
                                  <p:stCondLst>
                                    <p:cond delay="2000"/>
                                  </p:stCondLst>
                                  <p:childTnLst>
                                    <p:set>
                                      <p:cBhvr>
                                        <p:cTn id="101" dur="1" fill="hold">
                                          <p:stCondLst>
                                            <p:cond delay="0"/>
                                          </p:stCondLst>
                                        </p:cTn>
                                        <p:tgtEl>
                                          <p:spTgt spid="6">
                                            <p:txEl>
                                              <p:pRg st="1" end="1"/>
                                            </p:txEl>
                                          </p:spTgt>
                                        </p:tgtEl>
                                        <p:attrNameLst>
                                          <p:attrName>style.visibility</p:attrName>
                                        </p:attrNameLst>
                                      </p:cBhvr>
                                      <p:to>
                                        <p:strVal val="visible"/>
                                      </p:to>
                                    </p:set>
                                    <p:anim calcmode="lin" valueType="num">
                                      <p:cBhvr additive="base">
                                        <p:cTn id="102"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103" dur="500" fill="hold"/>
                                        <p:tgtEl>
                                          <p:spTgt spid="6">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0"/>
                                            </p:cond>
                                          </p:stCondLst>
                                          <p:endCondLst>
                                            <p:cond evt="onStopAudio" delay="0">
                                              <p:tgtEl>
                                                <p:sldTgt/>
                                              </p:tgtEl>
                                            </p:cond>
                                          </p:endCondLst>
                                        </p:cTn>
                                        <p:tgtEl>
                                          <p:sndTgt r:embed="rId2" name="CAMERA.WAV"/>
                                        </p:tgtEl>
                                      </p:cMediaNode>
                                    </p:audio>
                                  </p:subTnLst>
                                </p:cTn>
                              </p:par>
                              <p:par>
                                <p:cTn id="104" presetID="2" presetClass="entr" presetSubtype="2" fill="hold" grpId="1" nodeType="withEffect">
                                  <p:stCondLst>
                                    <p:cond delay="2000"/>
                                  </p:stCondLst>
                                  <p:childTnLst>
                                    <p:set>
                                      <p:cBhvr>
                                        <p:cTn id="105" dur="1" fill="hold">
                                          <p:stCondLst>
                                            <p:cond delay="0"/>
                                          </p:stCondLst>
                                        </p:cTn>
                                        <p:tgtEl>
                                          <p:spTgt spid="6">
                                            <p:txEl>
                                              <p:pRg st="2" end="2"/>
                                            </p:txEl>
                                          </p:spTgt>
                                        </p:tgtEl>
                                        <p:attrNameLst>
                                          <p:attrName>style.visibility</p:attrName>
                                        </p:attrNameLst>
                                      </p:cBhvr>
                                      <p:to>
                                        <p:strVal val="visible"/>
                                      </p:to>
                                    </p:set>
                                    <p:anim calcmode="lin" valueType="num">
                                      <p:cBhvr additive="base">
                                        <p:cTn id="106" dur="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107" dur="500" fill="hold"/>
                                        <p:tgtEl>
                                          <p:spTgt spid="6">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4"/>
                                            </p:cond>
                                          </p:stCondLst>
                                          <p:endCondLst>
                                            <p:cond evt="onStopAudio" delay="0">
                                              <p:tgtEl>
                                                <p:sldTgt/>
                                              </p:tgtEl>
                                            </p:cond>
                                          </p:endCondLst>
                                        </p:cTn>
                                        <p:tgtEl>
                                          <p:sndTgt r:embed="rId2" name="CAMERA.WAV"/>
                                        </p:tgtEl>
                                      </p:cMediaNode>
                                    </p:audio>
                                  </p:subTnLst>
                                </p:cTn>
                              </p:par>
                              <p:par>
                                <p:cTn id="108" presetID="2" presetClass="entr" presetSubtype="2" fill="hold" grpId="1" nodeType="withEffect">
                                  <p:stCondLst>
                                    <p:cond delay="2000"/>
                                  </p:stCondLst>
                                  <p:childTnLst>
                                    <p:set>
                                      <p:cBhvr>
                                        <p:cTn id="109" dur="1" fill="hold">
                                          <p:stCondLst>
                                            <p:cond delay="0"/>
                                          </p:stCondLst>
                                        </p:cTn>
                                        <p:tgtEl>
                                          <p:spTgt spid="6">
                                            <p:txEl>
                                              <p:pRg st="3" end="3"/>
                                            </p:txEl>
                                          </p:spTgt>
                                        </p:tgtEl>
                                        <p:attrNameLst>
                                          <p:attrName>style.visibility</p:attrName>
                                        </p:attrNameLst>
                                      </p:cBhvr>
                                      <p:to>
                                        <p:strVal val="visible"/>
                                      </p:to>
                                    </p:set>
                                    <p:anim calcmode="lin" valueType="num">
                                      <p:cBhvr additive="base">
                                        <p:cTn id="110" dur="500" fill="hold"/>
                                        <p:tgtEl>
                                          <p:spTgt spid="6">
                                            <p:txEl>
                                              <p:pRg st="3" end="3"/>
                                            </p:txEl>
                                          </p:spTgt>
                                        </p:tgtEl>
                                        <p:attrNameLst>
                                          <p:attrName>ppt_x</p:attrName>
                                        </p:attrNameLst>
                                      </p:cBhvr>
                                      <p:tavLst>
                                        <p:tav tm="0">
                                          <p:val>
                                            <p:strVal val="1+#ppt_w/2"/>
                                          </p:val>
                                        </p:tav>
                                        <p:tav tm="100000">
                                          <p:val>
                                            <p:strVal val="#ppt_x"/>
                                          </p:val>
                                        </p:tav>
                                      </p:tavLst>
                                    </p:anim>
                                    <p:anim calcmode="lin" valueType="num">
                                      <p:cBhvr additive="base">
                                        <p:cTn id="111" dur="500" fill="hold"/>
                                        <p:tgtEl>
                                          <p:spTgt spid="6">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8"/>
                                            </p:cond>
                                          </p:stCondLst>
                                          <p:endCondLst>
                                            <p:cond evt="onStopAudio" delay="0">
                                              <p:tgtEl>
                                                <p:sldTgt/>
                                              </p:tgtEl>
                                            </p:cond>
                                          </p:endCondLst>
                                        </p:cTn>
                                        <p:tgtEl>
                                          <p:sndTgt r:embed="rId2" name="CAMERA.WAV"/>
                                        </p:tgtEl>
                                      </p:cMediaNode>
                                    </p:audio>
                                  </p:subTnLst>
                                </p:cTn>
                              </p:par>
                              <p:par>
                                <p:cTn id="112" presetID="2" presetClass="entr" presetSubtype="2" fill="hold" grpId="1" nodeType="withEffect">
                                  <p:stCondLst>
                                    <p:cond delay="2000"/>
                                  </p:stCondLst>
                                  <p:childTnLst>
                                    <p:set>
                                      <p:cBhvr>
                                        <p:cTn id="113" dur="1" fill="hold">
                                          <p:stCondLst>
                                            <p:cond delay="0"/>
                                          </p:stCondLst>
                                        </p:cTn>
                                        <p:tgtEl>
                                          <p:spTgt spid="6">
                                            <p:txEl>
                                              <p:pRg st="4" end="4"/>
                                            </p:txEl>
                                          </p:spTgt>
                                        </p:tgtEl>
                                        <p:attrNameLst>
                                          <p:attrName>style.visibility</p:attrName>
                                        </p:attrNameLst>
                                      </p:cBhvr>
                                      <p:to>
                                        <p:strVal val="visible"/>
                                      </p:to>
                                    </p:set>
                                    <p:anim calcmode="lin" valueType="num">
                                      <p:cBhvr additive="base">
                                        <p:cTn id="114" dur="500" fill="hold"/>
                                        <p:tgtEl>
                                          <p:spTgt spid="6">
                                            <p:txEl>
                                              <p:pRg st="4" end="4"/>
                                            </p:txEl>
                                          </p:spTgt>
                                        </p:tgtEl>
                                        <p:attrNameLst>
                                          <p:attrName>ppt_x</p:attrName>
                                        </p:attrNameLst>
                                      </p:cBhvr>
                                      <p:tavLst>
                                        <p:tav tm="0">
                                          <p:val>
                                            <p:strVal val="1+#ppt_w/2"/>
                                          </p:val>
                                        </p:tav>
                                        <p:tav tm="100000">
                                          <p:val>
                                            <p:strVal val="#ppt_x"/>
                                          </p:val>
                                        </p:tav>
                                      </p:tavLst>
                                    </p:anim>
                                    <p:anim calcmode="lin" valueType="num">
                                      <p:cBhvr additive="base">
                                        <p:cTn id="115" dur="500" fill="hold"/>
                                        <p:tgtEl>
                                          <p:spTgt spid="6">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2"/>
                                            </p:cond>
                                          </p:stCondLst>
                                          <p:endCondLst>
                                            <p:cond evt="onStopAudio" delay="0">
                                              <p:tgtEl>
                                                <p:sldTgt/>
                                              </p:tgtEl>
                                            </p:cond>
                                          </p:endCondLst>
                                        </p:cTn>
                                        <p:tgtEl>
                                          <p:sndTgt r:embed="rId2" name="CAMERA.WAV"/>
                                        </p:tgtEl>
                                      </p:cMediaNode>
                                    </p:audio>
                                  </p:subTnLst>
                                </p:cTn>
                              </p:par>
                            </p:childTnLst>
                          </p:cTn>
                        </p:par>
                        <p:par>
                          <p:cTn id="116" fill="hold">
                            <p:stCondLst>
                              <p:cond delay="21000"/>
                            </p:stCondLst>
                            <p:childTnLst>
                              <p:par>
                                <p:cTn id="117" presetID="16" presetClass="entr" presetSubtype="37" fill="hold" grpId="0" nodeType="afterEffect">
                                  <p:stCondLst>
                                    <p:cond delay="0"/>
                                  </p:stCondLst>
                                  <p:childTnLst>
                                    <p:set>
                                      <p:cBhvr>
                                        <p:cTn id="118" dur="1" fill="hold">
                                          <p:stCondLst>
                                            <p:cond delay="0"/>
                                          </p:stCondLst>
                                        </p:cTn>
                                        <p:tgtEl>
                                          <p:spTgt spid="2"/>
                                        </p:tgtEl>
                                        <p:attrNameLst>
                                          <p:attrName>style.visibility</p:attrName>
                                        </p:attrNameLst>
                                      </p:cBhvr>
                                      <p:to>
                                        <p:strVal val="visible"/>
                                      </p:to>
                                    </p:set>
                                    <p:animEffect transition="in" filter="barn(outVertical)">
                                      <p:cBhvr>
                                        <p:cTn id="119" dur="500"/>
                                        <p:tgtEl>
                                          <p:spTgt spid="2"/>
                                        </p:tgtEl>
                                      </p:cBhvr>
                                    </p:animEffect>
                                  </p:childTnLst>
                                  <p:subTnLst>
                                    <p:audio>
                                      <p:cMediaNode>
                                        <p:cTn display="0" masterRel="sameClick">
                                          <p:stCondLst>
                                            <p:cond evt="begin" delay="0">
                                              <p:tn val="117"/>
                                            </p:cond>
                                          </p:stCondLst>
                                          <p:endCondLst>
                                            <p:cond evt="onStopAudio" delay="0">
                                              <p:tgtEl>
                                                <p:sldTgt/>
                                              </p:tgtEl>
                                            </p:cond>
                                          </p:endCondLst>
                                        </p:cTn>
                                        <p:tgtEl>
                                          <p:sndTgt r:embed="rId2" name="CAMERA.WAV"/>
                                        </p:tgtEl>
                                      </p:cMediaNode>
                                    </p:audio>
                                  </p:subTnLst>
                                </p:cTn>
                              </p:par>
                            </p:childTnLst>
                          </p:cTn>
                        </p:par>
                        <p:par>
                          <p:cTn id="120" fill="hold">
                            <p:stCondLst>
                              <p:cond delay="21500"/>
                            </p:stCondLst>
                            <p:childTnLst>
                              <p:par>
                                <p:cTn id="121" presetID="2" presetClass="entr" presetSubtype="2" fill="hold" grpId="0" nodeType="afterEffect">
                                  <p:stCondLst>
                                    <p:cond delay="2000"/>
                                  </p:stCondLst>
                                  <p:childTnLst>
                                    <p:set>
                                      <p:cBhvr>
                                        <p:cTn id="122" dur="1" fill="hold">
                                          <p:stCondLst>
                                            <p:cond delay="0"/>
                                          </p:stCondLst>
                                        </p:cTn>
                                        <p:tgtEl>
                                          <p:spTgt spid="3">
                                            <p:txEl>
                                              <p:pRg st="0" end="0"/>
                                            </p:txEl>
                                          </p:spTgt>
                                        </p:tgtEl>
                                        <p:attrNameLst>
                                          <p:attrName>style.visibility</p:attrName>
                                        </p:attrNameLst>
                                      </p:cBhvr>
                                      <p:to>
                                        <p:strVal val="visible"/>
                                      </p:to>
                                    </p:set>
                                    <p:anim calcmode="lin" valueType="num">
                                      <p:cBhvr additive="base">
                                        <p:cTn id="123"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24" dur="500" fill="hold"/>
                                        <p:tgtEl>
                                          <p:spTgt spid="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21"/>
                                            </p:cond>
                                          </p:stCondLst>
                                          <p:endCondLst>
                                            <p:cond evt="onStopAudio" delay="0">
                                              <p:tgtEl>
                                                <p:sldTgt/>
                                              </p:tgtEl>
                                            </p:cond>
                                          </p:endCondLst>
                                        </p:cTn>
                                        <p:tgtEl>
                                          <p:sndTgt r:embed="rId2" name="CAMERA.WAV"/>
                                        </p:tgtEl>
                                      </p:cMediaNode>
                                    </p:audio>
                                  </p:subTnLst>
                                </p:cTn>
                              </p:par>
                            </p:childTnLst>
                          </p:cTn>
                        </p:par>
                        <p:par>
                          <p:cTn id="125" fill="hold">
                            <p:stCondLst>
                              <p:cond delay="24000"/>
                            </p:stCondLst>
                            <p:childTnLst>
                              <p:par>
                                <p:cTn id="126" presetID="2" presetClass="entr" presetSubtype="2" fill="hold" grpId="0" nodeType="afterEffect">
                                  <p:stCondLst>
                                    <p:cond delay="2000"/>
                                  </p:stCondLst>
                                  <p:childTnLst>
                                    <p:set>
                                      <p:cBhvr>
                                        <p:cTn id="127" dur="1" fill="hold">
                                          <p:stCondLst>
                                            <p:cond delay="0"/>
                                          </p:stCondLst>
                                        </p:cTn>
                                        <p:tgtEl>
                                          <p:spTgt spid="4">
                                            <p:txEl>
                                              <p:pRg st="0" end="0"/>
                                            </p:txEl>
                                          </p:spTgt>
                                        </p:tgtEl>
                                        <p:attrNameLst>
                                          <p:attrName>style.visibility</p:attrName>
                                        </p:attrNameLst>
                                      </p:cBhvr>
                                      <p:to>
                                        <p:strVal val="visible"/>
                                      </p:to>
                                    </p:set>
                                    <p:anim calcmode="lin" valueType="num">
                                      <p:cBhvr additive="base">
                                        <p:cTn id="128"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29" dur="500" fill="hold"/>
                                        <p:tgtEl>
                                          <p:spTgt spid="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26"/>
                                            </p:cond>
                                          </p:stCondLst>
                                          <p:endCondLst>
                                            <p:cond evt="onStopAudio" delay="0">
                                              <p:tgtEl>
                                                <p:sldTgt/>
                                              </p:tgtEl>
                                            </p:cond>
                                          </p:endCondLst>
                                        </p:cTn>
                                        <p:tgtEl>
                                          <p:sndTgt r:embed="rId2" name="CAMERA.WAV"/>
                                        </p:tgtEl>
                                      </p:cMediaNode>
                                    </p:audio>
                                  </p:subTnLst>
                                </p:cTn>
                              </p:par>
                              <p:par>
                                <p:cTn id="130" presetID="2" presetClass="entr" presetSubtype="2" fill="hold" grpId="0" nodeType="withEffect">
                                  <p:stCondLst>
                                    <p:cond delay="2000"/>
                                  </p:stCondLst>
                                  <p:childTnLst>
                                    <p:set>
                                      <p:cBhvr>
                                        <p:cTn id="131" dur="1" fill="hold">
                                          <p:stCondLst>
                                            <p:cond delay="0"/>
                                          </p:stCondLst>
                                        </p:cTn>
                                        <p:tgtEl>
                                          <p:spTgt spid="4">
                                            <p:txEl>
                                              <p:pRg st="1" end="1"/>
                                            </p:txEl>
                                          </p:spTgt>
                                        </p:tgtEl>
                                        <p:attrNameLst>
                                          <p:attrName>style.visibility</p:attrName>
                                        </p:attrNameLst>
                                      </p:cBhvr>
                                      <p:to>
                                        <p:strVal val="visible"/>
                                      </p:to>
                                    </p:set>
                                    <p:anim calcmode="lin" valueType="num">
                                      <p:cBhvr additive="base">
                                        <p:cTn id="132"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33" dur="500" fill="hold"/>
                                        <p:tgtEl>
                                          <p:spTgt spid="4">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0"/>
                                            </p:cond>
                                          </p:stCondLst>
                                          <p:endCondLst>
                                            <p:cond evt="onStopAudio" delay="0">
                                              <p:tgtEl>
                                                <p:sldTgt/>
                                              </p:tgtEl>
                                            </p:cond>
                                          </p:endCondLst>
                                        </p:cTn>
                                        <p:tgtEl>
                                          <p:sndTgt r:embed="rId2" name="CAMERA.WAV"/>
                                        </p:tgtEl>
                                      </p:cMediaNode>
                                    </p:audio>
                                  </p:subTnLst>
                                </p:cTn>
                              </p:par>
                              <p:par>
                                <p:cTn id="134" presetID="2" presetClass="entr" presetSubtype="2" fill="hold" grpId="0" nodeType="withEffect">
                                  <p:stCondLst>
                                    <p:cond delay="2000"/>
                                  </p:stCondLst>
                                  <p:childTnLst>
                                    <p:set>
                                      <p:cBhvr>
                                        <p:cTn id="135" dur="1" fill="hold">
                                          <p:stCondLst>
                                            <p:cond delay="0"/>
                                          </p:stCondLst>
                                        </p:cTn>
                                        <p:tgtEl>
                                          <p:spTgt spid="4">
                                            <p:txEl>
                                              <p:pRg st="2" end="2"/>
                                            </p:txEl>
                                          </p:spTgt>
                                        </p:tgtEl>
                                        <p:attrNameLst>
                                          <p:attrName>style.visibility</p:attrName>
                                        </p:attrNameLst>
                                      </p:cBhvr>
                                      <p:to>
                                        <p:strVal val="visible"/>
                                      </p:to>
                                    </p:set>
                                    <p:anim calcmode="lin" valueType="num">
                                      <p:cBhvr additive="base">
                                        <p:cTn id="136"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137" dur="500" fill="hold"/>
                                        <p:tgtEl>
                                          <p:spTgt spid="4">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4"/>
                                            </p:cond>
                                          </p:stCondLst>
                                          <p:endCondLst>
                                            <p:cond evt="onStopAudio" delay="0">
                                              <p:tgtEl>
                                                <p:sldTgt/>
                                              </p:tgtEl>
                                            </p:cond>
                                          </p:endCondLst>
                                        </p:cTn>
                                        <p:tgtEl>
                                          <p:sndTgt r:embed="rId2" name="CAMERA.WAV"/>
                                        </p:tgtEl>
                                      </p:cMediaNode>
                                    </p:audio>
                                  </p:subTnLst>
                                </p:cTn>
                              </p:par>
                              <p:par>
                                <p:cTn id="138" presetID="2" presetClass="entr" presetSubtype="2" fill="hold" grpId="0" nodeType="withEffect">
                                  <p:stCondLst>
                                    <p:cond delay="2000"/>
                                  </p:stCondLst>
                                  <p:childTnLst>
                                    <p:set>
                                      <p:cBhvr>
                                        <p:cTn id="139" dur="1" fill="hold">
                                          <p:stCondLst>
                                            <p:cond delay="0"/>
                                          </p:stCondLst>
                                        </p:cTn>
                                        <p:tgtEl>
                                          <p:spTgt spid="4">
                                            <p:txEl>
                                              <p:pRg st="3" end="3"/>
                                            </p:txEl>
                                          </p:spTgt>
                                        </p:tgtEl>
                                        <p:attrNameLst>
                                          <p:attrName>style.visibility</p:attrName>
                                        </p:attrNameLst>
                                      </p:cBhvr>
                                      <p:to>
                                        <p:strVal val="visible"/>
                                      </p:to>
                                    </p:set>
                                    <p:anim calcmode="lin" valueType="num">
                                      <p:cBhvr additive="base">
                                        <p:cTn id="140"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141" dur="500" fill="hold"/>
                                        <p:tgtEl>
                                          <p:spTgt spid="4">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8"/>
                                            </p:cond>
                                          </p:stCondLst>
                                          <p:endCondLst>
                                            <p:cond evt="onStopAudio" delay="0">
                                              <p:tgtEl>
                                                <p:sldTgt/>
                                              </p:tgtEl>
                                            </p:cond>
                                          </p:endCondLst>
                                        </p:cTn>
                                        <p:tgtEl>
                                          <p:sndTgt r:embed="rId2" name="CAMERA.WAV"/>
                                        </p:tgtEl>
                                      </p:cMediaNode>
                                    </p:audio>
                                  </p:subTnLst>
                                </p:cTn>
                              </p:par>
                              <p:par>
                                <p:cTn id="142" presetID="2" presetClass="entr" presetSubtype="2" fill="hold" grpId="0" nodeType="withEffect">
                                  <p:stCondLst>
                                    <p:cond delay="2000"/>
                                  </p:stCondLst>
                                  <p:childTnLst>
                                    <p:set>
                                      <p:cBhvr>
                                        <p:cTn id="143" dur="1" fill="hold">
                                          <p:stCondLst>
                                            <p:cond delay="0"/>
                                          </p:stCondLst>
                                        </p:cTn>
                                        <p:tgtEl>
                                          <p:spTgt spid="4">
                                            <p:txEl>
                                              <p:pRg st="4" end="4"/>
                                            </p:txEl>
                                          </p:spTgt>
                                        </p:tgtEl>
                                        <p:attrNameLst>
                                          <p:attrName>style.visibility</p:attrName>
                                        </p:attrNameLst>
                                      </p:cBhvr>
                                      <p:to>
                                        <p:strVal val="visible"/>
                                      </p:to>
                                    </p:set>
                                    <p:anim calcmode="lin" valueType="num">
                                      <p:cBhvr additive="base">
                                        <p:cTn id="144" dur="5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145" dur="500" fill="hold"/>
                                        <p:tgtEl>
                                          <p:spTgt spid="4">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42"/>
                                            </p:cond>
                                          </p:stCondLst>
                                          <p:endCondLst>
                                            <p:cond evt="onStopAudio" delay="0">
                                              <p:tgtEl>
                                                <p:sldTgt/>
                                              </p:tgtEl>
                                            </p:cond>
                                          </p:endCondLst>
                                        </p:cTn>
                                        <p:tgtEl>
                                          <p:sndTgt r:embed="rId2" name="CAMERA.WAV"/>
                                        </p:tgtEl>
                                      </p:cMediaNode>
                                    </p:audio>
                                  </p:subTnLst>
                                </p:cTn>
                              </p:par>
                            </p:childTnLst>
                          </p:cTn>
                        </p:par>
                        <p:par>
                          <p:cTn id="146" fill="hold">
                            <p:stCondLst>
                              <p:cond delay="26500"/>
                            </p:stCondLst>
                            <p:childTnLst>
                              <p:par>
                                <p:cTn id="147" presetID="2" presetClass="entr" presetSubtype="2" fill="hold" grpId="0" nodeType="afterEffect">
                                  <p:stCondLst>
                                    <p:cond delay="2000"/>
                                  </p:stCondLst>
                                  <p:childTnLst>
                                    <p:set>
                                      <p:cBhvr>
                                        <p:cTn id="148" dur="1" fill="hold">
                                          <p:stCondLst>
                                            <p:cond delay="0"/>
                                          </p:stCondLst>
                                        </p:cTn>
                                        <p:tgtEl>
                                          <p:spTgt spid="5">
                                            <p:txEl>
                                              <p:pRg st="0" end="0"/>
                                            </p:txEl>
                                          </p:spTgt>
                                        </p:tgtEl>
                                        <p:attrNameLst>
                                          <p:attrName>style.visibility</p:attrName>
                                        </p:attrNameLst>
                                      </p:cBhvr>
                                      <p:to>
                                        <p:strVal val="visible"/>
                                      </p:to>
                                    </p:set>
                                    <p:anim calcmode="lin" valueType="num">
                                      <p:cBhvr additive="base">
                                        <p:cTn id="149"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150" dur="500" fill="hold"/>
                                        <p:tgtEl>
                                          <p:spTgt spid="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47"/>
                                            </p:cond>
                                          </p:stCondLst>
                                          <p:endCondLst>
                                            <p:cond evt="onStopAudio" delay="0">
                                              <p:tgtEl>
                                                <p:sldTgt/>
                                              </p:tgtEl>
                                            </p:cond>
                                          </p:endCondLst>
                                        </p:cTn>
                                        <p:tgtEl>
                                          <p:sndTgt r:embed="rId2" name="CAMERA.WAV"/>
                                        </p:tgtEl>
                                      </p:cMediaNode>
                                    </p:audio>
                                  </p:subTnLst>
                                </p:cTn>
                              </p:par>
                            </p:childTnLst>
                          </p:cTn>
                        </p:par>
                        <p:par>
                          <p:cTn id="151" fill="hold">
                            <p:stCondLst>
                              <p:cond delay="29000"/>
                            </p:stCondLst>
                            <p:childTnLst>
                              <p:par>
                                <p:cTn id="152" presetID="2" presetClass="entr" presetSubtype="2" fill="hold" grpId="0" nodeType="afterEffect">
                                  <p:stCondLst>
                                    <p:cond delay="2000"/>
                                  </p:stCondLst>
                                  <p:childTnLst>
                                    <p:set>
                                      <p:cBhvr>
                                        <p:cTn id="153" dur="1" fill="hold">
                                          <p:stCondLst>
                                            <p:cond delay="0"/>
                                          </p:stCondLst>
                                        </p:cTn>
                                        <p:tgtEl>
                                          <p:spTgt spid="6">
                                            <p:txEl>
                                              <p:pRg st="0" end="0"/>
                                            </p:txEl>
                                          </p:spTgt>
                                        </p:tgtEl>
                                        <p:attrNameLst>
                                          <p:attrName>style.visibility</p:attrName>
                                        </p:attrNameLst>
                                      </p:cBhvr>
                                      <p:to>
                                        <p:strVal val="visible"/>
                                      </p:to>
                                    </p:set>
                                    <p:anim calcmode="lin" valueType="num">
                                      <p:cBhvr additive="base">
                                        <p:cTn id="154"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55" dur="500" fill="hold"/>
                                        <p:tgtEl>
                                          <p:spTgt spid="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2"/>
                                            </p:cond>
                                          </p:stCondLst>
                                          <p:endCondLst>
                                            <p:cond evt="onStopAudio" delay="0">
                                              <p:tgtEl>
                                                <p:sldTgt/>
                                              </p:tgtEl>
                                            </p:cond>
                                          </p:endCondLst>
                                        </p:cTn>
                                        <p:tgtEl>
                                          <p:sndTgt r:embed="rId2" name="CAMERA.WAV"/>
                                        </p:tgtEl>
                                      </p:cMediaNode>
                                    </p:audio>
                                  </p:subTnLst>
                                </p:cTn>
                              </p:par>
                              <p:par>
                                <p:cTn id="156" presetID="2" presetClass="entr" presetSubtype="2" fill="hold" grpId="0" nodeType="withEffect">
                                  <p:stCondLst>
                                    <p:cond delay="2000"/>
                                  </p:stCondLst>
                                  <p:childTnLst>
                                    <p:set>
                                      <p:cBhvr>
                                        <p:cTn id="157" dur="1" fill="hold">
                                          <p:stCondLst>
                                            <p:cond delay="0"/>
                                          </p:stCondLst>
                                        </p:cTn>
                                        <p:tgtEl>
                                          <p:spTgt spid="6">
                                            <p:txEl>
                                              <p:pRg st="1" end="1"/>
                                            </p:txEl>
                                          </p:spTgt>
                                        </p:tgtEl>
                                        <p:attrNameLst>
                                          <p:attrName>style.visibility</p:attrName>
                                        </p:attrNameLst>
                                      </p:cBhvr>
                                      <p:to>
                                        <p:strVal val="visible"/>
                                      </p:to>
                                    </p:set>
                                    <p:anim calcmode="lin" valueType="num">
                                      <p:cBhvr additive="base">
                                        <p:cTn id="158"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159" dur="500" fill="hold"/>
                                        <p:tgtEl>
                                          <p:spTgt spid="6">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6"/>
                                            </p:cond>
                                          </p:stCondLst>
                                          <p:endCondLst>
                                            <p:cond evt="onStopAudio" delay="0">
                                              <p:tgtEl>
                                                <p:sldTgt/>
                                              </p:tgtEl>
                                            </p:cond>
                                          </p:endCondLst>
                                        </p:cTn>
                                        <p:tgtEl>
                                          <p:sndTgt r:embed="rId2" name="CAMERA.WAV"/>
                                        </p:tgtEl>
                                      </p:cMediaNode>
                                    </p:audio>
                                  </p:subTnLst>
                                </p:cTn>
                              </p:par>
                              <p:par>
                                <p:cTn id="160" presetID="2" presetClass="entr" presetSubtype="2" fill="hold" grpId="0" nodeType="withEffect">
                                  <p:stCondLst>
                                    <p:cond delay="2000"/>
                                  </p:stCondLst>
                                  <p:childTnLst>
                                    <p:set>
                                      <p:cBhvr>
                                        <p:cTn id="161" dur="1" fill="hold">
                                          <p:stCondLst>
                                            <p:cond delay="0"/>
                                          </p:stCondLst>
                                        </p:cTn>
                                        <p:tgtEl>
                                          <p:spTgt spid="6">
                                            <p:txEl>
                                              <p:pRg st="2" end="2"/>
                                            </p:txEl>
                                          </p:spTgt>
                                        </p:tgtEl>
                                        <p:attrNameLst>
                                          <p:attrName>style.visibility</p:attrName>
                                        </p:attrNameLst>
                                      </p:cBhvr>
                                      <p:to>
                                        <p:strVal val="visible"/>
                                      </p:to>
                                    </p:set>
                                    <p:anim calcmode="lin" valueType="num">
                                      <p:cBhvr additive="base">
                                        <p:cTn id="162" dur="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163" dur="500" fill="hold"/>
                                        <p:tgtEl>
                                          <p:spTgt spid="6">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0"/>
                                            </p:cond>
                                          </p:stCondLst>
                                          <p:endCondLst>
                                            <p:cond evt="onStopAudio" delay="0">
                                              <p:tgtEl>
                                                <p:sldTgt/>
                                              </p:tgtEl>
                                            </p:cond>
                                          </p:endCondLst>
                                        </p:cTn>
                                        <p:tgtEl>
                                          <p:sndTgt r:embed="rId2" name="CAMERA.WAV"/>
                                        </p:tgtEl>
                                      </p:cMediaNode>
                                    </p:audio>
                                  </p:subTnLst>
                                </p:cTn>
                              </p:par>
                              <p:par>
                                <p:cTn id="164" presetID="2" presetClass="entr" presetSubtype="2" fill="hold" grpId="0" nodeType="withEffect">
                                  <p:stCondLst>
                                    <p:cond delay="2000"/>
                                  </p:stCondLst>
                                  <p:childTnLst>
                                    <p:set>
                                      <p:cBhvr>
                                        <p:cTn id="165" dur="1" fill="hold">
                                          <p:stCondLst>
                                            <p:cond delay="0"/>
                                          </p:stCondLst>
                                        </p:cTn>
                                        <p:tgtEl>
                                          <p:spTgt spid="6">
                                            <p:txEl>
                                              <p:pRg st="3" end="3"/>
                                            </p:txEl>
                                          </p:spTgt>
                                        </p:tgtEl>
                                        <p:attrNameLst>
                                          <p:attrName>style.visibility</p:attrName>
                                        </p:attrNameLst>
                                      </p:cBhvr>
                                      <p:to>
                                        <p:strVal val="visible"/>
                                      </p:to>
                                    </p:set>
                                    <p:anim calcmode="lin" valueType="num">
                                      <p:cBhvr additive="base">
                                        <p:cTn id="166" dur="500" fill="hold"/>
                                        <p:tgtEl>
                                          <p:spTgt spid="6">
                                            <p:txEl>
                                              <p:pRg st="3" end="3"/>
                                            </p:txEl>
                                          </p:spTgt>
                                        </p:tgtEl>
                                        <p:attrNameLst>
                                          <p:attrName>ppt_x</p:attrName>
                                        </p:attrNameLst>
                                      </p:cBhvr>
                                      <p:tavLst>
                                        <p:tav tm="0">
                                          <p:val>
                                            <p:strVal val="1+#ppt_w/2"/>
                                          </p:val>
                                        </p:tav>
                                        <p:tav tm="100000">
                                          <p:val>
                                            <p:strVal val="#ppt_x"/>
                                          </p:val>
                                        </p:tav>
                                      </p:tavLst>
                                    </p:anim>
                                    <p:anim calcmode="lin" valueType="num">
                                      <p:cBhvr additive="base">
                                        <p:cTn id="167" dur="500" fill="hold"/>
                                        <p:tgtEl>
                                          <p:spTgt spid="6">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4"/>
                                            </p:cond>
                                          </p:stCondLst>
                                          <p:endCondLst>
                                            <p:cond evt="onStopAudio" delay="0">
                                              <p:tgtEl>
                                                <p:sldTgt/>
                                              </p:tgtEl>
                                            </p:cond>
                                          </p:endCondLst>
                                        </p:cTn>
                                        <p:tgtEl>
                                          <p:sndTgt r:embed="rId2" name="CAMERA.WAV"/>
                                        </p:tgtEl>
                                      </p:cMediaNode>
                                    </p:audio>
                                  </p:subTnLst>
                                </p:cTn>
                              </p:par>
                              <p:par>
                                <p:cTn id="168" presetID="2" presetClass="entr" presetSubtype="2" fill="hold" grpId="0" nodeType="withEffect">
                                  <p:stCondLst>
                                    <p:cond delay="2000"/>
                                  </p:stCondLst>
                                  <p:childTnLst>
                                    <p:set>
                                      <p:cBhvr>
                                        <p:cTn id="169" dur="1" fill="hold">
                                          <p:stCondLst>
                                            <p:cond delay="0"/>
                                          </p:stCondLst>
                                        </p:cTn>
                                        <p:tgtEl>
                                          <p:spTgt spid="6">
                                            <p:txEl>
                                              <p:pRg st="4" end="4"/>
                                            </p:txEl>
                                          </p:spTgt>
                                        </p:tgtEl>
                                        <p:attrNameLst>
                                          <p:attrName>style.visibility</p:attrName>
                                        </p:attrNameLst>
                                      </p:cBhvr>
                                      <p:to>
                                        <p:strVal val="visible"/>
                                      </p:to>
                                    </p:set>
                                    <p:anim calcmode="lin" valueType="num">
                                      <p:cBhvr additive="base">
                                        <p:cTn id="170" dur="500" fill="hold"/>
                                        <p:tgtEl>
                                          <p:spTgt spid="6">
                                            <p:txEl>
                                              <p:pRg st="4" end="4"/>
                                            </p:txEl>
                                          </p:spTgt>
                                        </p:tgtEl>
                                        <p:attrNameLst>
                                          <p:attrName>ppt_x</p:attrName>
                                        </p:attrNameLst>
                                      </p:cBhvr>
                                      <p:tavLst>
                                        <p:tav tm="0">
                                          <p:val>
                                            <p:strVal val="1+#ppt_w/2"/>
                                          </p:val>
                                        </p:tav>
                                        <p:tav tm="100000">
                                          <p:val>
                                            <p:strVal val="#ppt_x"/>
                                          </p:val>
                                        </p:tav>
                                      </p:tavLst>
                                    </p:anim>
                                    <p:anim calcmode="lin" valueType="num">
                                      <p:cBhvr additive="base">
                                        <p:cTn id="171" dur="500" fill="hold"/>
                                        <p:tgtEl>
                                          <p:spTgt spid="6">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8"/>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2" grpId="1" autoUpdateAnimBg="0"/>
      <p:bldP spid="2" grpId="2" autoUpdateAnimBg="0"/>
      <p:bldP spid="3" grpId="0" build="p" autoUpdateAnimBg="0" advAuto="2000"/>
      <p:bldP spid="3" grpId="1" build="p" autoUpdateAnimBg="0" advAuto="2000"/>
      <p:bldP spid="3" grpId="2" build="p" autoUpdateAnimBg="0" advAuto="2000"/>
      <p:bldP spid="4" grpId="0" build="p" autoUpdateAnimBg="0" advAuto="2000"/>
      <p:bldP spid="4" grpId="1" build="p" autoUpdateAnimBg="0" advAuto="2000"/>
      <p:bldP spid="4" grpId="2" build="p" autoUpdateAnimBg="0" advAuto="2000"/>
      <p:bldP spid="5" grpId="0" build="p" autoUpdateAnimBg="0" advAuto="2000"/>
      <p:bldP spid="5" grpId="1" build="p" autoUpdateAnimBg="0" advAuto="2000"/>
      <p:bldP spid="5" grpId="2" build="p" autoUpdateAnimBg="0" advAuto="2000"/>
      <p:bldP spid="6" grpId="0" build="p" autoUpdateAnimBg="0" advAuto="2000"/>
      <p:bldP spid="6" grpId="1" build="p" autoUpdateAnimBg="0" advAuto="2000"/>
      <p:bldP spid="6" grpId="2" build="p" autoUpdateAnimBg="0" advAuto="200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5"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graphicFrame>
        <p:nvGraphicFramePr>
          <p:cNvPr id="7" name="Object 20"/>
          <p:cNvGraphicFramePr>
            <a:graphicFrameLocks noChangeAspect="1"/>
          </p:cNvGraphicFramePr>
          <p:nvPr/>
        </p:nvGraphicFramePr>
        <p:xfrm>
          <a:off x="2819400" y="6248400"/>
          <a:ext cx="671513" cy="242888"/>
        </p:xfrm>
        <a:graphic>
          <a:graphicData uri="http://schemas.openxmlformats.org/presentationml/2006/ole">
            <mc:AlternateContent xmlns:mc="http://schemas.openxmlformats.org/markup-compatibility/2006">
              <mc:Choice xmlns:v="urn:schemas-microsoft-com:vml" Requires="v">
                <p:oleObj spid="_x0000_s171031" name="Package" r:id="rId4" imgW="1343160" imgH="485640" progId="Package">
                  <p:embed/>
                </p:oleObj>
              </mc:Choice>
              <mc:Fallback>
                <p:oleObj name="Package" r:id="rId4" imgW="1343160" imgH="485640" progId="Package">
                  <p:embed/>
                  <p:pic>
                    <p:nvPicPr>
                      <p:cNvPr id="0" name="Object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6248400"/>
                        <a:ext cx="671513" cy="242888"/>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lstStyle>
          <a:p>
            <a:pPr>
              <a:defRPr/>
            </a:pPr>
            <a:fld id="{003B9B71-CDF6-4F83-BC46-3A3A24A9066C}" type="datetime1">
              <a:rPr lang="en-US" smtClean="0"/>
              <a:pPr>
                <a:defRPr/>
              </a:pPr>
              <a:t>7/29/16</a:t>
            </a:fld>
            <a:endParaRPr lang="en-US" b="0">
              <a:solidFill>
                <a:schemeClr val="tx1"/>
              </a:solidFill>
            </a:endParaRPr>
          </a:p>
        </p:txBody>
      </p:sp>
      <p:sp>
        <p:nvSpPr>
          <p:cNvPr id="9" name="Footer Placeholder 4"/>
          <p:cNvSpPr>
            <a:spLocks noGrp="1"/>
          </p:cNvSpPr>
          <p:nvPr>
            <p:ph type="ftr" sz="quarter" idx="11"/>
          </p:nvPr>
        </p:nvSpPr>
        <p:spPr/>
        <p:txBody>
          <a:bodyPr/>
          <a:lstStyle>
            <a:lvl1pPr>
              <a:defRPr/>
            </a:lvl1pPr>
          </a:lstStyle>
          <a:p>
            <a:pPr>
              <a:defRPr/>
            </a:pPr>
            <a:r>
              <a:rPr lang="en-US" smtClean="0"/>
              <a:t>Lawrence M. Hinman  http://ethics.sandiego.edu</a:t>
            </a:r>
            <a:endParaRPr lang="en-US" b="0">
              <a:solidFill>
                <a:schemeClr val="tx1"/>
              </a:solidFill>
            </a:endParaRPr>
          </a:p>
        </p:txBody>
      </p:sp>
      <p:sp>
        <p:nvSpPr>
          <p:cNvPr id="10" name="Slide Number Placeholder 5"/>
          <p:cNvSpPr>
            <a:spLocks noGrp="1"/>
          </p:cNvSpPr>
          <p:nvPr>
            <p:ph type="sldNum" sz="quarter" idx="12"/>
          </p:nvPr>
        </p:nvSpPr>
        <p:spPr/>
        <p:txBody>
          <a:bodyPr/>
          <a:lstStyle>
            <a:lvl1pPr>
              <a:defRPr/>
            </a:lvl1pPr>
          </a:lstStyle>
          <a:p>
            <a:pPr>
              <a:defRPr/>
            </a:pPr>
            <a:fld id="{8F35BFD3-2F91-4901-BEEE-B44EE38FD258}" type="slidenum">
              <a:rPr lang="en-US" smtClean="0"/>
              <a:pPr>
                <a:defRPr/>
              </a:pPr>
              <a:t>‹#›</a:t>
            </a:fld>
            <a:endParaRPr lang="en-US" b="0">
              <a:solidFill>
                <a:schemeClr val="tx1"/>
              </a:solidFill>
            </a:endParaRPr>
          </a:p>
        </p:txBody>
      </p:sp>
    </p:spTree>
  </p:cSld>
  <p:clrMapOvr>
    <a:masterClrMapping/>
  </p:clrMapOvr>
  <p:transition>
    <p:split orient="vert"/>
    <p:sndAc>
      <p:stSnd>
        <p:snd r:embed="rId2" name="CAMERA.WAV"/>
      </p:stSnd>
    </p:sndAc>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4"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pic>
        <p:nvPicPr>
          <p:cNvPr id="5" name="Picture 19"/>
          <p:cNvPicPr>
            <a:picLocks noChangeAspect="1" noChangeArrowheads="1"/>
          </p:cNvPicPr>
          <p:nvPr/>
        </p:nvPicPr>
        <p:blipFill>
          <a:blip r:embed="rId4"/>
          <a:srcRect/>
          <a:stretch>
            <a:fillRect/>
          </a:stretch>
        </p:blipFill>
        <p:spPr bwMode="auto">
          <a:xfrm>
            <a:off x="7391400" y="5181600"/>
            <a:ext cx="1143000" cy="1050925"/>
          </a:xfrm>
          <a:prstGeom prst="rect">
            <a:avLst/>
          </a:prstGeom>
          <a:noFill/>
          <a:ln w="9525">
            <a:noFill/>
            <a:miter lim="800000"/>
            <a:headEnd/>
            <a:tailEnd/>
          </a:ln>
        </p:spPr>
      </p:pic>
      <p:graphicFrame>
        <p:nvGraphicFramePr>
          <p:cNvPr id="6" name="Object 20"/>
          <p:cNvGraphicFramePr>
            <a:graphicFrameLocks noChangeAspect="1"/>
          </p:cNvGraphicFramePr>
          <p:nvPr/>
        </p:nvGraphicFramePr>
        <p:xfrm>
          <a:off x="2819400" y="6248400"/>
          <a:ext cx="671513" cy="242888"/>
        </p:xfrm>
        <a:graphic>
          <a:graphicData uri="http://schemas.openxmlformats.org/presentationml/2006/ole">
            <mc:AlternateContent xmlns:mc="http://schemas.openxmlformats.org/markup-compatibility/2006">
              <mc:Choice xmlns:v="urn:schemas-microsoft-com:vml" Requires="v">
                <p:oleObj spid="_x0000_s186391" name="Package" r:id="rId5" imgW="1343160" imgH="485640" progId="Package">
                  <p:embed/>
                </p:oleObj>
              </mc:Choice>
              <mc:Fallback>
                <p:oleObj name="Package" r:id="rId5" imgW="1343160" imgH="485640" progId="Package">
                  <p:embed/>
                  <p:pic>
                    <p:nvPicPr>
                      <p:cNvPr id="0" name="Object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6248400"/>
                        <a:ext cx="671513" cy="242888"/>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7" name="Date Placeholder 2"/>
          <p:cNvSpPr>
            <a:spLocks noGrp="1"/>
          </p:cNvSpPr>
          <p:nvPr>
            <p:ph type="dt" sz="half" idx="10"/>
          </p:nvPr>
        </p:nvSpPr>
        <p:spPr/>
        <p:txBody>
          <a:bodyPr/>
          <a:lstStyle>
            <a:lvl1pPr>
              <a:defRPr>
                <a:latin typeface="Arial" pitchFamily="34" charset="0"/>
                <a:cs typeface="Arial" pitchFamily="34" charset="0"/>
              </a:defRPr>
            </a:lvl1pPr>
          </a:lstStyle>
          <a:p>
            <a:fld id="{E2F56E05-EAD4-4B05-983D-E4AAFA2DEEAE}" type="datetime1">
              <a:rPr lang="en-US" smtClean="0"/>
              <a:pPr/>
              <a:t>7/29/16</a:t>
            </a:fld>
            <a:endParaRPr lang="en-US" b="0">
              <a:solidFill>
                <a:schemeClr val="tx1"/>
              </a:solidFill>
            </a:endParaRPr>
          </a:p>
        </p:txBody>
      </p:sp>
      <p:sp>
        <p:nvSpPr>
          <p:cNvPr id="8" name="Footer Placeholder 3"/>
          <p:cNvSpPr>
            <a:spLocks noGrp="1"/>
          </p:cNvSpPr>
          <p:nvPr>
            <p:ph type="ftr" sz="quarter" idx="11"/>
          </p:nvPr>
        </p:nvSpPr>
        <p:spPr/>
        <p:txBody>
          <a:bodyPr/>
          <a:lstStyle>
            <a:lvl1pPr>
              <a:defRPr>
                <a:latin typeface="Arial" pitchFamily="34" charset="0"/>
                <a:cs typeface="Arial" pitchFamily="34" charset="0"/>
              </a:defRPr>
            </a:lvl1pPr>
          </a:lstStyle>
          <a:p>
            <a:r>
              <a:rPr lang="en-US" smtClean="0"/>
              <a:t>©Lawrence M. Hinman</a:t>
            </a:r>
            <a:endParaRPr lang="en-US" b="0">
              <a:solidFill>
                <a:schemeClr val="tx1"/>
              </a:solidFill>
            </a:endParaRPr>
          </a:p>
        </p:txBody>
      </p:sp>
      <p:sp>
        <p:nvSpPr>
          <p:cNvPr id="9" name="Slide Number Placeholder 4"/>
          <p:cNvSpPr>
            <a:spLocks noGrp="1"/>
          </p:cNvSpPr>
          <p:nvPr>
            <p:ph type="sldNum" sz="quarter" idx="12"/>
          </p:nvPr>
        </p:nvSpPr>
        <p:spPr/>
        <p:txBody>
          <a:bodyPr/>
          <a:lstStyle>
            <a:lvl1pPr>
              <a:defRPr>
                <a:latin typeface="Arial" pitchFamily="34" charset="0"/>
                <a:cs typeface="Arial" pitchFamily="34" charset="0"/>
              </a:defRPr>
            </a:lvl1pPr>
          </a:lstStyle>
          <a:p>
            <a:fld id="{744E7D54-C95F-40E1-AF74-76537ABA16DD}" type="slidenum">
              <a:rPr lang="en-US" smtClean="0"/>
              <a:pPr/>
              <a:t>‹#›</a:t>
            </a:fld>
            <a:endParaRPr lang="en-US" b="0">
              <a:solidFill>
                <a:schemeClr val="tx1"/>
              </a:solidFill>
            </a:endParaRPr>
          </a:p>
        </p:txBody>
      </p:sp>
    </p:spTree>
  </p:cSld>
  <p:clrMapOvr>
    <a:masterClrMapping/>
  </p:clrMapOvr>
  <p:transition>
    <p:split orient="vert"/>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2"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p:stCondLst>
                              <p:cond delay="500"/>
                            </p:stCondLst>
                            <p:childTnLst>
                              <p:par>
                                <p:cTn id="9" presetID="16" presetClass="entr" presetSubtype="37" fill="hold" grpId="1"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subTnLst>
                                    <p:audio>
                                      <p:cMediaNode>
                                        <p:cTn display="0" masterRel="sameClick">
                                          <p:stCondLst>
                                            <p:cond evt="begin" delay="0">
                                              <p:tn val="9"/>
                                            </p:cond>
                                          </p:stCondLst>
                                          <p:endCondLst>
                                            <p:cond evt="onStopAudio" delay="0">
                                              <p:tgtEl>
                                                <p:sldTgt/>
                                              </p:tgtEl>
                                            </p:cond>
                                          </p:endCondLst>
                                        </p:cTn>
                                        <p:tgtEl>
                                          <p:sndTgt r:embed="rId2" name="CAMERA.WAV"/>
                                        </p:tgtEl>
                                      </p:cMediaNode>
                                    </p:audio>
                                  </p:subTnLst>
                                </p:cTn>
                              </p:par>
                            </p:childTnLst>
                          </p:cTn>
                        </p:par>
                        <p:par>
                          <p:cTn id="12" fill="hold">
                            <p:stCondLst>
                              <p:cond delay="1000"/>
                            </p:stCondLst>
                            <p:childTnLst>
                              <p:par>
                                <p:cTn id="13" presetID="16" presetClass="entr" presetSubtype="37"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outVertical)">
                                      <p:cBhvr>
                                        <p:cTn id="15" dur="500"/>
                                        <p:tgtEl>
                                          <p:spTgt spid="2"/>
                                        </p:tgtEl>
                                      </p:cBhvr>
                                    </p:animEffect>
                                  </p:childTnLst>
                                  <p:subTnLst>
                                    <p:audio>
                                      <p:cMediaNode>
                                        <p:cTn display="0" masterRel="sameClick">
                                          <p:stCondLst>
                                            <p:cond evt="begin" delay="0">
                                              <p:tn val="13"/>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2" grpId="1" autoUpdateAnimBg="0"/>
      <p:bldP spid="2" grpId="2" autoUpdateAnimBg="0"/>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3"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pic>
        <p:nvPicPr>
          <p:cNvPr id="4" name="Picture 19"/>
          <p:cNvPicPr>
            <a:picLocks noChangeAspect="1" noChangeArrowheads="1"/>
          </p:cNvPicPr>
          <p:nvPr/>
        </p:nvPicPr>
        <p:blipFill>
          <a:blip r:embed="rId4"/>
          <a:srcRect/>
          <a:stretch>
            <a:fillRect/>
          </a:stretch>
        </p:blipFill>
        <p:spPr bwMode="auto">
          <a:xfrm>
            <a:off x="7391400" y="5181600"/>
            <a:ext cx="1143000" cy="1050925"/>
          </a:xfrm>
          <a:prstGeom prst="rect">
            <a:avLst/>
          </a:prstGeom>
          <a:noFill/>
          <a:ln w="9525">
            <a:noFill/>
            <a:miter lim="800000"/>
            <a:headEnd/>
            <a:tailEnd/>
          </a:ln>
        </p:spPr>
      </p:pic>
      <p:graphicFrame>
        <p:nvGraphicFramePr>
          <p:cNvPr id="5" name="Object 20"/>
          <p:cNvGraphicFramePr>
            <a:graphicFrameLocks noChangeAspect="1"/>
          </p:cNvGraphicFramePr>
          <p:nvPr/>
        </p:nvGraphicFramePr>
        <p:xfrm>
          <a:off x="2819400" y="6248400"/>
          <a:ext cx="671513" cy="242888"/>
        </p:xfrm>
        <a:graphic>
          <a:graphicData uri="http://schemas.openxmlformats.org/presentationml/2006/ole">
            <mc:AlternateContent xmlns:mc="http://schemas.openxmlformats.org/markup-compatibility/2006">
              <mc:Choice xmlns:v="urn:schemas-microsoft-com:vml" Requires="v">
                <p:oleObj spid="_x0000_s187415" name="Package" r:id="rId5" imgW="1343160" imgH="485640" progId="Package">
                  <p:embed/>
                </p:oleObj>
              </mc:Choice>
              <mc:Fallback>
                <p:oleObj name="Package" r:id="rId5" imgW="1343160" imgH="485640" progId="Package">
                  <p:embed/>
                  <p:pic>
                    <p:nvPicPr>
                      <p:cNvPr id="0" name="Object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6248400"/>
                        <a:ext cx="671513" cy="242888"/>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
        <p:nvSpPr>
          <p:cNvPr id="6" name="Date Placeholder 1"/>
          <p:cNvSpPr>
            <a:spLocks noGrp="1"/>
          </p:cNvSpPr>
          <p:nvPr>
            <p:ph type="dt" sz="half" idx="10"/>
          </p:nvPr>
        </p:nvSpPr>
        <p:spPr/>
        <p:txBody>
          <a:bodyPr/>
          <a:lstStyle>
            <a:lvl1pPr>
              <a:defRPr/>
            </a:lvl1pPr>
          </a:lstStyle>
          <a:p>
            <a:fld id="{5A7EB63D-E6C2-4AB3-A977-C4E2AE7481F7}" type="datetime1">
              <a:rPr lang="en-US" smtClean="0"/>
              <a:pPr/>
              <a:t>7/29/16</a:t>
            </a:fld>
            <a:endParaRPr lang="en-US" b="0">
              <a:solidFill>
                <a:schemeClr val="tx1"/>
              </a:solidFill>
            </a:endParaRPr>
          </a:p>
        </p:txBody>
      </p:sp>
      <p:sp>
        <p:nvSpPr>
          <p:cNvPr id="7" name="Footer Placeholder 2"/>
          <p:cNvSpPr>
            <a:spLocks noGrp="1"/>
          </p:cNvSpPr>
          <p:nvPr>
            <p:ph type="ftr" sz="quarter" idx="11"/>
          </p:nvPr>
        </p:nvSpPr>
        <p:spPr/>
        <p:txBody>
          <a:bodyPr/>
          <a:lstStyle>
            <a:lvl1pPr>
              <a:defRPr/>
            </a:lvl1pPr>
          </a:lstStyle>
          <a:p>
            <a:r>
              <a:rPr lang="en-US" smtClean="0"/>
              <a:t>©Lawrence M. Hinman</a:t>
            </a:r>
            <a:endParaRPr lang="en-US" b="0">
              <a:solidFill>
                <a:schemeClr val="tx1"/>
              </a:solidFill>
            </a:endParaRPr>
          </a:p>
        </p:txBody>
      </p:sp>
      <p:sp>
        <p:nvSpPr>
          <p:cNvPr id="8" name="Slide Number Placeholder 3"/>
          <p:cNvSpPr>
            <a:spLocks noGrp="1"/>
          </p:cNvSpPr>
          <p:nvPr>
            <p:ph type="sldNum" sz="quarter" idx="12"/>
          </p:nvPr>
        </p:nvSpPr>
        <p:spPr/>
        <p:txBody>
          <a:bodyPr/>
          <a:lstStyle>
            <a:lvl1pPr>
              <a:defRPr/>
            </a:lvl1pPr>
          </a:lstStyle>
          <a:p>
            <a:fld id="{F6E3B58D-EC6B-4CD0-80F7-553CCC13B96C}" type="slidenum">
              <a:rPr lang="en-US" smtClean="0"/>
              <a:pPr/>
              <a:t>‹#›</a:t>
            </a:fld>
            <a:endParaRPr lang="en-US" b="0">
              <a:solidFill>
                <a:schemeClr val="tx1"/>
              </a:solidFill>
            </a:endParaRPr>
          </a:p>
        </p:txBody>
      </p:sp>
    </p:spTree>
  </p:cSld>
  <p:clrMapOvr>
    <a:masterClrMapping/>
  </p:clrMapOvr>
  <p:transition>
    <p:split orient="vert"/>
    <p:sndAc>
      <p:stSnd>
        <p:snd r:embed="rId2" name="CAMERA.WAV"/>
      </p:stSnd>
    </p:sndAc>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6"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pic>
        <p:nvPicPr>
          <p:cNvPr id="7" name="Picture 19"/>
          <p:cNvPicPr>
            <a:picLocks noChangeAspect="1" noChangeArrowheads="1"/>
          </p:cNvPicPr>
          <p:nvPr/>
        </p:nvPicPr>
        <p:blipFill>
          <a:blip r:embed="rId4"/>
          <a:srcRect/>
          <a:stretch>
            <a:fillRect/>
          </a:stretch>
        </p:blipFill>
        <p:spPr bwMode="auto">
          <a:xfrm>
            <a:off x="7391400" y="5181600"/>
            <a:ext cx="1143000" cy="1050925"/>
          </a:xfrm>
          <a:prstGeom prst="rect">
            <a:avLst/>
          </a:prstGeom>
          <a:noFill/>
          <a:ln w="9525">
            <a:noFill/>
            <a:miter lim="800000"/>
            <a:headEnd/>
            <a:tailEnd/>
          </a:ln>
        </p:spPr>
      </p:pic>
      <p:graphicFrame>
        <p:nvGraphicFramePr>
          <p:cNvPr id="8" name="Object 20"/>
          <p:cNvGraphicFramePr>
            <a:graphicFrameLocks noChangeAspect="1"/>
          </p:cNvGraphicFramePr>
          <p:nvPr/>
        </p:nvGraphicFramePr>
        <p:xfrm>
          <a:off x="2819400" y="6248400"/>
          <a:ext cx="671513" cy="242888"/>
        </p:xfrm>
        <a:graphic>
          <a:graphicData uri="http://schemas.openxmlformats.org/presentationml/2006/ole">
            <mc:AlternateContent xmlns:mc="http://schemas.openxmlformats.org/markup-compatibility/2006">
              <mc:Choice xmlns:v="urn:schemas-microsoft-com:vml" Requires="v">
                <p:oleObj spid="_x0000_s188439" name="Package" r:id="rId5" imgW="1343160" imgH="485640" progId="Package">
                  <p:embed/>
                </p:oleObj>
              </mc:Choice>
              <mc:Fallback>
                <p:oleObj name="Package" r:id="rId5" imgW="1343160" imgH="485640" progId="Package">
                  <p:embed/>
                  <p:pic>
                    <p:nvPicPr>
                      <p:cNvPr id="0" name="Object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6248400"/>
                        <a:ext cx="671513" cy="242888"/>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a:lvl1pPr>
          </a:lstStyle>
          <a:p>
            <a:fld id="{20085B6F-28B2-4919-920F-B4E896357650}" type="datetime1">
              <a:rPr lang="en-US" smtClean="0"/>
              <a:pPr/>
              <a:t>7/29/16</a:t>
            </a:fld>
            <a:endParaRPr lang="en-US" b="0">
              <a:solidFill>
                <a:schemeClr val="tx1"/>
              </a:solidFill>
            </a:endParaRPr>
          </a:p>
        </p:txBody>
      </p:sp>
      <p:sp>
        <p:nvSpPr>
          <p:cNvPr id="10" name="Footer Placeholder 5"/>
          <p:cNvSpPr>
            <a:spLocks noGrp="1"/>
          </p:cNvSpPr>
          <p:nvPr>
            <p:ph type="ftr" sz="quarter" idx="11"/>
          </p:nvPr>
        </p:nvSpPr>
        <p:spPr/>
        <p:txBody>
          <a:bodyPr/>
          <a:lstStyle>
            <a:lvl1pPr>
              <a:defRPr/>
            </a:lvl1pPr>
          </a:lstStyle>
          <a:p>
            <a:r>
              <a:rPr lang="en-US" smtClean="0"/>
              <a:t>©Lawrence M. Hinman</a:t>
            </a:r>
            <a:endParaRPr lang="en-US" b="0">
              <a:solidFill>
                <a:schemeClr val="tx1"/>
              </a:solidFill>
            </a:endParaRPr>
          </a:p>
        </p:txBody>
      </p:sp>
      <p:sp>
        <p:nvSpPr>
          <p:cNvPr id="11" name="Slide Number Placeholder 6"/>
          <p:cNvSpPr>
            <a:spLocks noGrp="1"/>
          </p:cNvSpPr>
          <p:nvPr>
            <p:ph type="sldNum" sz="quarter" idx="12"/>
          </p:nvPr>
        </p:nvSpPr>
        <p:spPr/>
        <p:txBody>
          <a:bodyPr/>
          <a:lstStyle>
            <a:lvl1pPr>
              <a:defRPr/>
            </a:lvl1pPr>
          </a:lstStyle>
          <a:p>
            <a:fld id="{844D67E0-6899-4D25-A032-359C8CE8A00D}" type="slidenum">
              <a:rPr lang="en-US" smtClean="0"/>
              <a:pPr/>
              <a:t>‹#›</a:t>
            </a:fld>
            <a:endParaRPr lang="en-US" b="0">
              <a:solidFill>
                <a:schemeClr val="tx1"/>
              </a:solidFill>
            </a:endParaRPr>
          </a:p>
        </p:txBody>
      </p:sp>
    </p:spTree>
  </p:cSld>
  <p:clrMapOvr>
    <a:masterClrMapping/>
  </p:clrMapOvr>
  <p:transition>
    <p:split orient="vert"/>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2"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p:stCondLst>
                              <p:cond delay="500"/>
                            </p:stCondLst>
                            <p:childTnLst>
                              <p:par>
                                <p:cTn id="9" presetID="2" presetClass="entr" presetSubtype="2" fill="hold" grpId="2" nodeType="afterEffect">
                                  <p:stCondLst>
                                    <p:cond delay="200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CAMERA.WAV"/>
                                        </p:tgtEl>
                                      </p:cMediaNode>
                                    </p:audio>
                                  </p:subTnLst>
                                </p:cTn>
                              </p:par>
                              <p:par>
                                <p:cTn id="13" presetID="2" presetClass="entr" presetSubtype="2" fill="hold" grpId="2" nodeType="withEffect">
                                  <p:stCondLst>
                                    <p:cond delay="200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CAMERA.WAV"/>
                                        </p:tgtEl>
                                      </p:cMediaNode>
                                    </p:audio>
                                  </p:subTnLst>
                                </p:cTn>
                              </p:par>
                              <p:par>
                                <p:cTn id="17" presetID="2" presetClass="entr" presetSubtype="2" fill="hold" grpId="2" nodeType="withEffect">
                                  <p:stCondLst>
                                    <p:cond delay="200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AMERA.WAV"/>
                                        </p:tgtEl>
                                      </p:cMediaNode>
                                    </p:audio>
                                  </p:subTnLst>
                                </p:cTn>
                              </p:par>
                              <p:par>
                                <p:cTn id="21" presetID="2" presetClass="entr" presetSubtype="2" fill="hold" grpId="2" nodeType="withEffect">
                                  <p:stCondLst>
                                    <p:cond delay="200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2" name="CAMERA.WAV"/>
                                        </p:tgtEl>
                                      </p:cMediaNode>
                                    </p:audio>
                                  </p:subTnLst>
                                </p:cTn>
                              </p:par>
                              <p:par>
                                <p:cTn id="25" presetID="2" presetClass="entr" presetSubtype="2" fill="hold" grpId="2" nodeType="withEffect">
                                  <p:stCondLst>
                                    <p:cond delay="200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2" name="CAMERA.WAV"/>
                                        </p:tgtEl>
                                      </p:cMediaNode>
                                    </p:audio>
                                  </p:subTnLst>
                                </p:cTn>
                              </p:par>
                            </p:childTnLst>
                          </p:cTn>
                        </p:par>
                        <p:par>
                          <p:cTn id="29" fill="hold">
                            <p:stCondLst>
                              <p:cond delay="3000"/>
                            </p:stCondLst>
                            <p:childTnLst>
                              <p:par>
                                <p:cTn id="30" presetID="2" presetClass="entr" presetSubtype="2" fill="hold" grpId="2" nodeType="afterEffect">
                                  <p:stCondLst>
                                    <p:cond delay="2000"/>
                                  </p:stCondLst>
                                  <p:childTnLst>
                                    <p:set>
                                      <p:cBhvr>
                                        <p:cTn id="31" dur="1" fill="hold">
                                          <p:stCondLst>
                                            <p:cond delay="0"/>
                                          </p:stCondLst>
                                        </p:cTn>
                                        <p:tgtEl>
                                          <p:spTgt spid="4">
                                            <p:txEl>
                                              <p:pRg st="0" end="0"/>
                                            </p:txEl>
                                          </p:spTgt>
                                        </p:tgtEl>
                                        <p:attrNameLst>
                                          <p:attrName>style.visibility</p:attrName>
                                        </p:attrNameLst>
                                      </p:cBhvr>
                                      <p:to>
                                        <p:strVal val="visible"/>
                                      </p:to>
                                    </p:set>
                                    <p:anim calcmode="lin" valueType="num">
                                      <p:cBhvr additive="base">
                                        <p:cTn id="32"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2" name="CAMERA.WAV"/>
                                        </p:tgtEl>
                                      </p:cMediaNode>
                                    </p:audio>
                                  </p:subTnLst>
                                </p:cTn>
                              </p:par>
                            </p:childTnLst>
                          </p:cTn>
                        </p:par>
                        <p:par>
                          <p:cTn id="34" fill="hold">
                            <p:stCondLst>
                              <p:cond delay="5500"/>
                            </p:stCondLst>
                            <p:childTnLst>
                              <p:par>
                                <p:cTn id="35" presetID="16" presetClass="entr" presetSubtype="37" fill="hold" grpId="1"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arn(outVertical)">
                                      <p:cBhvr>
                                        <p:cTn id="37" dur="500"/>
                                        <p:tgtEl>
                                          <p:spTgt spid="2"/>
                                        </p:tgtEl>
                                      </p:cBhvr>
                                    </p:animEffect>
                                  </p:childTnLst>
                                  <p:subTnLst>
                                    <p:audio>
                                      <p:cMediaNode>
                                        <p:cTn display="0" masterRel="sameClick">
                                          <p:stCondLst>
                                            <p:cond evt="begin" delay="0">
                                              <p:tn val="35"/>
                                            </p:cond>
                                          </p:stCondLst>
                                          <p:endCondLst>
                                            <p:cond evt="onStopAudio" delay="0">
                                              <p:tgtEl>
                                                <p:sldTgt/>
                                              </p:tgtEl>
                                            </p:cond>
                                          </p:endCondLst>
                                        </p:cTn>
                                        <p:tgtEl>
                                          <p:sndTgt r:embed="rId2" name="CAMERA.WAV"/>
                                        </p:tgtEl>
                                      </p:cMediaNode>
                                    </p:audio>
                                  </p:subTnLst>
                                </p:cTn>
                              </p:par>
                            </p:childTnLst>
                          </p:cTn>
                        </p:par>
                        <p:par>
                          <p:cTn id="38" fill="hold">
                            <p:stCondLst>
                              <p:cond delay="6000"/>
                            </p:stCondLst>
                            <p:childTnLst>
                              <p:par>
                                <p:cTn id="39" presetID="2" presetClass="entr" presetSubtype="2" fill="hold" grpId="1" nodeType="afterEffect">
                                  <p:stCondLst>
                                    <p:cond delay="2000"/>
                                  </p:stCondLst>
                                  <p:childTnLst>
                                    <p:set>
                                      <p:cBhvr>
                                        <p:cTn id="40" dur="1" fill="hold">
                                          <p:stCondLst>
                                            <p:cond delay="0"/>
                                          </p:stCondLst>
                                        </p:cTn>
                                        <p:tgtEl>
                                          <p:spTgt spid="3">
                                            <p:txEl>
                                              <p:pRg st="0" end="0"/>
                                            </p:txEl>
                                          </p:spTgt>
                                        </p:tgtEl>
                                        <p:attrNameLst>
                                          <p:attrName>style.visibility</p:attrName>
                                        </p:attrNameLst>
                                      </p:cBhvr>
                                      <p:to>
                                        <p:strVal val="visible"/>
                                      </p:to>
                                    </p:set>
                                    <p:anim calcmode="lin" valueType="num">
                                      <p:cBhvr additive="base">
                                        <p:cTn id="41"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2" name="CAMERA.WAV"/>
                                        </p:tgtEl>
                                      </p:cMediaNode>
                                    </p:audio>
                                  </p:subTnLst>
                                </p:cTn>
                              </p:par>
                              <p:par>
                                <p:cTn id="43" presetID="2" presetClass="entr" presetSubtype="2" fill="hold" grpId="1" nodeType="withEffect">
                                  <p:stCondLst>
                                    <p:cond delay="2000"/>
                                  </p:stCondLst>
                                  <p:childTnLst>
                                    <p:set>
                                      <p:cBhvr>
                                        <p:cTn id="44" dur="1" fill="hold">
                                          <p:stCondLst>
                                            <p:cond delay="0"/>
                                          </p:stCondLst>
                                        </p:cTn>
                                        <p:tgtEl>
                                          <p:spTgt spid="3">
                                            <p:txEl>
                                              <p:pRg st="1" end="1"/>
                                            </p:txEl>
                                          </p:spTgt>
                                        </p:tgtEl>
                                        <p:attrNameLst>
                                          <p:attrName>style.visibility</p:attrName>
                                        </p:attrNameLst>
                                      </p:cBhvr>
                                      <p:to>
                                        <p:strVal val="visible"/>
                                      </p:to>
                                    </p:set>
                                    <p:anim calcmode="lin" valueType="num">
                                      <p:cBhvr additive="base">
                                        <p:cTn id="45"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2" name="CAMERA.WAV"/>
                                        </p:tgtEl>
                                      </p:cMediaNode>
                                    </p:audio>
                                  </p:subTnLst>
                                </p:cTn>
                              </p:par>
                              <p:par>
                                <p:cTn id="47" presetID="2" presetClass="entr" presetSubtype="2" fill="hold" grpId="1" nodeType="withEffect">
                                  <p:stCondLst>
                                    <p:cond delay="2000"/>
                                  </p:stCondLst>
                                  <p:childTnLst>
                                    <p:set>
                                      <p:cBhvr>
                                        <p:cTn id="48" dur="1" fill="hold">
                                          <p:stCondLst>
                                            <p:cond delay="0"/>
                                          </p:stCondLst>
                                        </p:cTn>
                                        <p:tgtEl>
                                          <p:spTgt spid="3">
                                            <p:txEl>
                                              <p:pRg st="2" end="2"/>
                                            </p:txEl>
                                          </p:spTgt>
                                        </p:tgtEl>
                                        <p:attrNameLst>
                                          <p:attrName>style.visibility</p:attrName>
                                        </p:attrNameLst>
                                      </p:cBhvr>
                                      <p:to>
                                        <p:strVal val="visible"/>
                                      </p:to>
                                    </p:set>
                                    <p:anim calcmode="lin" valueType="num">
                                      <p:cBhvr additive="base">
                                        <p:cTn id="4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2" name="CAMERA.WAV"/>
                                        </p:tgtEl>
                                      </p:cMediaNode>
                                    </p:audio>
                                  </p:subTnLst>
                                </p:cTn>
                              </p:par>
                              <p:par>
                                <p:cTn id="51" presetID="2" presetClass="entr" presetSubtype="2" fill="hold" grpId="1" nodeType="withEffect">
                                  <p:stCondLst>
                                    <p:cond delay="2000"/>
                                  </p:stCondLst>
                                  <p:childTnLst>
                                    <p:set>
                                      <p:cBhvr>
                                        <p:cTn id="52" dur="1" fill="hold">
                                          <p:stCondLst>
                                            <p:cond delay="0"/>
                                          </p:stCondLst>
                                        </p:cTn>
                                        <p:tgtEl>
                                          <p:spTgt spid="3">
                                            <p:txEl>
                                              <p:pRg st="3" end="3"/>
                                            </p:txEl>
                                          </p:spTgt>
                                        </p:tgtEl>
                                        <p:attrNameLst>
                                          <p:attrName>style.visibility</p:attrName>
                                        </p:attrNameLst>
                                      </p:cBhvr>
                                      <p:to>
                                        <p:strVal val="visible"/>
                                      </p:to>
                                    </p:set>
                                    <p:anim calcmode="lin" valueType="num">
                                      <p:cBhvr additive="base">
                                        <p:cTn id="53"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2" name="CAMERA.WAV"/>
                                        </p:tgtEl>
                                      </p:cMediaNode>
                                    </p:audio>
                                  </p:subTnLst>
                                </p:cTn>
                              </p:par>
                              <p:par>
                                <p:cTn id="55" presetID="2" presetClass="entr" presetSubtype="2" fill="hold" grpId="1" nodeType="withEffect">
                                  <p:stCondLst>
                                    <p:cond delay="2000"/>
                                  </p:stCondLst>
                                  <p:childTnLst>
                                    <p:set>
                                      <p:cBhvr>
                                        <p:cTn id="56" dur="1" fill="hold">
                                          <p:stCondLst>
                                            <p:cond delay="0"/>
                                          </p:stCondLst>
                                        </p:cTn>
                                        <p:tgtEl>
                                          <p:spTgt spid="3">
                                            <p:txEl>
                                              <p:pRg st="4" end="4"/>
                                            </p:txEl>
                                          </p:spTgt>
                                        </p:tgtEl>
                                        <p:attrNameLst>
                                          <p:attrName>style.visibility</p:attrName>
                                        </p:attrNameLst>
                                      </p:cBhvr>
                                      <p:to>
                                        <p:strVal val="visible"/>
                                      </p:to>
                                    </p:set>
                                    <p:anim calcmode="lin" valueType="num">
                                      <p:cBhvr additive="base">
                                        <p:cTn id="57"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58" dur="500" fill="hold"/>
                                        <p:tgtEl>
                                          <p:spTgt spid="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2" name="CAMERA.WAV"/>
                                        </p:tgtEl>
                                      </p:cMediaNode>
                                    </p:audio>
                                  </p:subTnLst>
                                </p:cTn>
                              </p:par>
                            </p:childTnLst>
                          </p:cTn>
                        </p:par>
                        <p:par>
                          <p:cTn id="59" fill="hold">
                            <p:stCondLst>
                              <p:cond delay="8500"/>
                            </p:stCondLst>
                            <p:childTnLst>
                              <p:par>
                                <p:cTn id="60" presetID="2" presetClass="entr" presetSubtype="2" fill="hold" grpId="1" nodeType="afterEffect">
                                  <p:stCondLst>
                                    <p:cond delay="2000"/>
                                  </p:stCondLst>
                                  <p:childTnLst>
                                    <p:set>
                                      <p:cBhvr>
                                        <p:cTn id="61" dur="1" fill="hold">
                                          <p:stCondLst>
                                            <p:cond delay="0"/>
                                          </p:stCondLst>
                                        </p:cTn>
                                        <p:tgtEl>
                                          <p:spTgt spid="4">
                                            <p:txEl>
                                              <p:pRg st="0" end="0"/>
                                            </p:txEl>
                                          </p:spTgt>
                                        </p:tgtEl>
                                        <p:attrNameLst>
                                          <p:attrName>style.visibility</p:attrName>
                                        </p:attrNameLst>
                                      </p:cBhvr>
                                      <p:to>
                                        <p:strVal val="visible"/>
                                      </p:to>
                                    </p:set>
                                    <p:anim calcmode="lin" valueType="num">
                                      <p:cBhvr additive="base">
                                        <p:cTn id="62"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63" dur="500" fill="hold"/>
                                        <p:tgtEl>
                                          <p:spTgt spid="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0"/>
                                            </p:cond>
                                          </p:stCondLst>
                                          <p:endCondLst>
                                            <p:cond evt="onStopAudio" delay="0">
                                              <p:tgtEl>
                                                <p:sldTgt/>
                                              </p:tgtEl>
                                            </p:cond>
                                          </p:endCondLst>
                                        </p:cTn>
                                        <p:tgtEl>
                                          <p:sndTgt r:embed="rId2" name="CAMERA.WAV"/>
                                        </p:tgtEl>
                                      </p:cMediaNode>
                                    </p:audio>
                                  </p:subTnLst>
                                </p:cTn>
                              </p:par>
                            </p:childTnLst>
                          </p:cTn>
                        </p:par>
                        <p:par>
                          <p:cTn id="64" fill="hold">
                            <p:stCondLst>
                              <p:cond delay="11000"/>
                            </p:stCondLst>
                            <p:childTnLst>
                              <p:par>
                                <p:cTn id="65" presetID="16" presetClass="entr" presetSubtype="37" fill="hold" grpId="0" nodeType="afterEffect">
                                  <p:stCondLst>
                                    <p:cond delay="0"/>
                                  </p:stCondLst>
                                  <p:childTnLst>
                                    <p:set>
                                      <p:cBhvr>
                                        <p:cTn id="66" dur="1" fill="hold">
                                          <p:stCondLst>
                                            <p:cond delay="0"/>
                                          </p:stCondLst>
                                        </p:cTn>
                                        <p:tgtEl>
                                          <p:spTgt spid="2"/>
                                        </p:tgtEl>
                                        <p:attrNameLst>
                                          <p:attrName>style.visibility</p:attrName>
                                        </p:attrNameLst>
                                      </p:cBhvr>
                                      <p:to>
                                        <p:strVal val="visible"/>
                                      </p:to>
                                    </p:set>
                                    <p:animEffect transition="in" filter="barn(outVertical)">
                                      <p:cBhvr>
                                        <p:cTn id="67" dur="500"/>
                                        <p:tgtEl>
                                          <p:spTgt spid="2"/>
                                        </p:tgtEl>
                                      </p:cBhvr>
                                    </p:animEffect>
                                  </p:childTnLst>
                                  <p:subTnLst>
                                    <p:audio>
                                      <p:cMediaNode>
                                        <p:cTn display="0" masterRel="sameClick">
                                          <p:stCondLst>
                                            <p:cond evt="begin" delay="0">
                                              <p:tn val="65"/>
                                            </p:cond>
                                          </p:stCondLst>
                                          <p:endCondLst>
                                            <p:cond evt="onStopAudio" delay="0">
                                              <p:tgtEl>
                                                <p:sldTgt/>
                                              </p:tgtEl>
                                            </p:cond>
                                          </p:endCondLst>
                                        </p:cTn>
                                        <p:tgtEl>
                                          <p:sndTgt r:embed="rId2" name="CAMERA.WAV"/>
                                        </p:tgtEl>
                                      </p:cMediaNode>
                                    </p:audio>
                                  </p:subTnLst>
                                </p:cTn>
                              </p:par>
                            </p:childTnLst>
                          </p:cTn>
                        </p:par>
                        <p:par>
                          <p:cTn id="68" fill="hold">
                            <p:stCondLst>
                              <p:cond delay="11500"/>
                            </p:stCondLst>
                            <p:childTnLst>
                              <p:par>
                                <p:cTn id="69" presetID="2" presetClass="entr" presetSubtype="2" fill="hold" grpId="0" nodeType="afterEffect">
                                  <p:stCondLst>
                                    <p:cond delay="2000"/>
                                  </p:stCondLst>
                                  <p:childTnLst>
                                    <p:set>
                                      <p:cBhvr>
                                        <p:cTn id="70" dur="1" fill="hold">
                                          <p:stCondLst>
                                            <p:cond delay="0"/>
                                          </p:stCondLst>
                                        </p:cTn>
                                        <p:tgtEl>
                                          <p:spTgt spid="3">
                                            <p:txEl>
                                              <p:pRg st="0" end="0"/>
                                            </p:txEl>
                                          </p:spTgt>
                                        </p:tgtEl>
                                        <p:attrNameLst>
                                          <p:attrName>style.visibility</p:attrName>
                                        </p:attrNameLst>
                                      </p:cBhvr>
                                      <p:to>
                                        <p:strVal val="visible"/>
                                      </p:to>
                                    </p:set>
                                    <p:anim calcmode="lin" valueType="num">
                                      <p:cBhvr additive="base">
                                        <p:cTn id="71"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72" dur="500" fill="hold"/>
                                        <p:tgtEl>
                                          <p:spTgt spid="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9"/>
                                            </p:cond>
                                          </p:stCondLst>
                                          <p:endCondLst>
                                            <p:cond evt="onStopAudio" delay="0">
                                              <p:tgtEl>
                                                <p:sldTgt/>
                                              </p:tgtEl>
                                            </p:cond>
                                          </p:endCondLst>
                                        </p:cTn>
                                        <p:tgtEl>
                                          <p:sndTgt r:embed="rId2" name="CAMERA.WAV"/>
                                        </p:tgtEl>
                                      </p:cMediaNode>
                                    </p:audio>
                                  </p:subTnLst>
                                </p:cTn>
                              </p:par>
                              <p:par>
                                <p:cTn id="73" presetID="2" presetClass="entr" presetSubtype="2" fill="hold" grpId="0" nodeType="withEffect">
                                  <p:stCondLst>
                                    <p:cond delay="2000"/>
                                  </p:stCondLst>
                                  <p:childTnLst>
                                    <p:set>
                                      <p:cBhvr>
                                        <p:cTn id="74" dur="1" fill="hold">
                                          <p:stCondLst>
                                            <p:cond delay="0"/>
                                          </p:stCondLst>
                                        </p:cTn>
                                        <p:tgtEl>
                                          <p:spTgt spid="3">
                                            <p:txEl>
                                              <p:pRg st="1" end="1"/>
                                            </p:txEl>
                                          </p:spTgt>
                                        </p:tgtEl>
                                        <p:attrNameLst>
                                          <p:attrName>style.visibility</p:attrName>
                                        </p:attrNameLst>
                                      </p:cBhvr>
                                      <p:to>
                                        <p:strVal val="visible"/>
                                      </p:to>
                                    </p:set>
                                    <p:anim calcmode="lin" valueType="num">
                                      <p:cBhvr additive="base">
                                        <p:cTn id="75"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76" dur="500" fill="hold"/>
                                        <p:tgtEl>
                                          <p:spTgt spid="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3"/>
                                            </p:cond>
                                          </p:stCondLst>
                                          <p:endCondLst>
                                            <p:cond evt="onStopAudio" delay="0">
                                              <p:tgtEl>
                                                <p:sldTgt/>
                                              </p:tgtEl>
                                            </p:cond>
                                          </p:endCondLst>
                                        </p:cTn>
                                        <p:tgtEl>
                                          <p:sndTgt r:embed="rId2" name="CAMERA.WAV"/>
                                        </p:tgtEl>
                                      </p:cMediaNode>
                                    </p:audio>
                                  </p:subTnLst>
                                </p:cTn>
                              </p:par>
                              <p:par>
                                <p:cTn id="77" presetID="2" presetClass="entr" presetSubtype="2" fill="hold" grpId="0" nodeType="withEffect">
                                  <p:stCondLst>
                                    <p:cond delay="2000"/>
                                  </p:stCondLst>
                                  <p:childTnLst>
                                    <p:set>
                                      <p:cBhvr>
                                        <p:cTn id="78" dur="1" fill="hold">
                                          <p:stCondLst>
                                            <p:cond delay="0"/>
                                          </p:stCondLst>
                                        </p:cTn>
                                        <p:tgtEl>
                                          <p:spTgt spid="3">
                                            <p:txEl>
                                              <p:pRg st="2" end="2"/>
                                            </p:txEl>
                                          </p:spTgt>
                                        </p:tgtEl>
                                        <p:attrNameLst>
                                          <p:attrName>style.visibility</p:attrName>
                                        </p:attrNameLst>
                                      </p:cBhvr>
                                      <p:to>
                                        <p:strVal val="visible"/>
                                      </p:to>
                                    </p:set>
                                    <p:anim calcmode="lin" valueType="num">
                                      <p:cBhvr additive="base">
                                        <p:cTn id="7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80" dur="500" fill="hold"/>
                                        <p:tgtEl>
                                          <p:spTgt spid="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2" name="CAMERA.WAV"/>
                                        </p:tgtEl>
                                      </p:cMediaNode>
                                    </p:audio>
                                  </p:subTnLst>
                                </p:cTn>
                              </p:par>
                              <p:par>
                                <p:cTn id="81" presetID="2" presetClass="entr" presetSubtype="2" fill="hold" grpId="0" nodeType="withEffect">
                                  <p:stCondLst>
                                    <p:cond delay="2000"/>
                                  </p:stCondLst>
                                  <p:childTnLst>
                                    <p:set>
                                      <p:cBhvr>
                                        <p:cTn id="82" dur="1" fill="hold">
                                          <p:stCondLst>
                                            <p:cond delay="0"/>
                                          </p:stCondLst>
                                        </p:cTn>
                                        <p:tgtEl>
                                          <p:spTgt spid="3">
                                            <p:txEl>
                                              <p:pRg st="3" end="3"/>
                                            </p:txEl>
                                          </p:spTgt>
                                        </p:tgtEl>
                                        <p:attrNameLst>
                                          <p:attrName>style.visibility</p:attrName>
                                        </p:attrNameLst>
                                      </p:cBhvr>
                                      <p:to>
                                        <p:strVal val="visible"/>
                                      </p:to>
                                    </p:set>
                                    <p:anim calcmode="lin" valueType="num">
                                      <p:cBhvr additive="base">
                                        <p:cTn id="83"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84" dur="500" fill="hold"/>
                                        <p:tgtEl>
                                          <p:spTgt spid="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1"/>
                                            </p:cond>
                                          </p:stCondLst>
                                          <p:endCondLst>
                                            <p:cond evt="onStopAudio" delay="0">
                                              <p:tgtEl>
                                                <p:sldTgt/>
                                              </p:tgtEl>
                                            </p:cond>
                                          </p:endCondLst>
                                        </p:cTn>
                                        <p:tgtEl>
                                          <p:sndTgt r:embed="rId2" name="CAMERA.WAV"/>
                                        </p:tgtEl>
                                      </p:cMediaNode>
                                    </p:audio>
                                  </p:subTnLst>
                                </p:cTn>
                              </p:par>
                              <p:par>
                                <p:cTn id="85" presetID="2" presetClass="entr" presetSubtype="2" fill="hold" grpId="0" nodeType="withEffect">
                                  <p:stCondLst>
                                    <p:cond delay="2000"/>
                                  </p:stCondLst>
                                  <p:childTnLst>
                                    <p:set>
                                      <p:cBhvr>
                                        <p:cTn id="86" dur="1" fill="hold">
                                          <p:stCondLst>
                                            <p:cond delay="0"/>
                                          </p:stCondLst>
                                        </p:cTn>
                                        <p:tgtEl>
                                          <p:spTgt spid="3">
                                            <p:txEl>
                                              <p:pRg st="4" end="4"/>
                                            </p:txEl>
                                          </p:spTgt>
                                        </p:tgtEl>
                                        <p:attrNameLst>
                                          <p:attrName>style.visibility</p:attrName>
                                        </p:attrNameLst>
                                      </p:cBhvr>
                                      <p:to>
                                        <p:strVal val="visible"/>
                                      </p:to>
                                    </p:set>
                                    <p:anim calcmode="lin" valueType="num">
                                      <p:cBhvr additive="base">
                                        <p:cTn id="87"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88" dur="500" fill="hold"/>
                                        <p:tgtEl>
                                          <p:spTgt spid="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5"/>
                                            </p:cond>
                                          </p:stCondLst>
                                          <p:endCondLst>
                                            <p:cond evt="onStopAudio" delay="0">
                                              <p:tgtEl>
                                                <p:sldTgt/>
                                              </p:tgtEl>
                                            </p:cond>
                                          </p:endCondLst>
                                        </p:cTn>
                                        <p:tgtEl>
                                          <p:sndTgt r:embed="rId2" name="CAMERA.WAV"/>
                                        </p:tgtEl>
                                      </p:cMediaNode>
                                    </p:audio>
                                  </p:subTnLst>
                                </p:cTn>
                              </p:par>
                            </p:childTnLst>
                          </p:cTn>
                        </p:par>
                        <p:par>
                          <p:cTn id="89" fill="hold">
                            <p:stCondLst>
                              <p:cond delay="14000"/>
                            </p:stCondLst>
                            <p:childTnLst>
                              <p:par>
                                <p:cTn id="90" presetID="2" presetClass="entr" presetSubtype="2" fill="hold" grpId="0" nodeType="afterEffect">
                                  <p:stCondLst>
                                    <p:cond delay="2000"/>
                                  </p:stCondLst>
                                  <p:childTnLst>
                                    <p:set>
                                      <p:cBhvr>
                                        <p:cTn id="91" dur="1" fill="hold">
                                          <p:stCondLst>
                                            <p:cond delay="0"/>
                                          </p:stCondLst>
                                        </p:cTn>
                                        <p:tgtEl>
                                          <p:spTgt spid="4">
                                            <p:txEl>
                                              <p:pRg st="0" end="0"/>
                                            </p:txEl>
                                          </p:spTgt>
                                        </p:tgtEl>
                                        <p:attrNameLst>
                                          <p:attrName>style.visibility</p:attrName>
                                        </p:attrNameLst>
                                      </p:cBhvr>
                                      <p:to>
                                        <p:strVal val="visible"/>
                                      </p:to>
                                    </p:set>
                                    <p:anim calcmode="lin" valueType="num">
                                      <p:cBhvr additive="base">
                                        <p:cTn id="92"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93" dur="500" fill="hold"/>
                                        <p:tgtEl>
                                          <p:spTgt spid="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0"/>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2" grpId="1" autoUpdateAnimBg="0"/>
      <p:bldP spid="2" grpId="2" autoUpdateAnimBg="0"/>
      <p:bldP spid="3" grpId="0" build="p" autoUpdateAnimBg="0" advAuto="2000"/>
      <p:bldP spid="3" grpId="1" build="p" autoUpdateAnimBg="0" advAuto="2000"/>
      <p:bldP spid="3" grpId="2" build="p" autoUpdateAnimBg="0" advAuto="2000"/>
      <p:bldP spid="4" grpId="0" build="p" autoUpdateAnimBg="0" advAuto="2000"/>
      <p:bldP spid="4" grpId="1" build="p" autoUpdateAnimBg="0" advAuto="2000"/>
      <p:bldP spid="4" grpId="2" build="p" autoUpdateAnimBg="0" advAuto="2000"/>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6"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pic>
        <p:nvPicPr>
          <p:cNvPr id="7" name="Picture 19"/>
          <p:cNvPicPr>
            <a:picLocks noChangeAspect="1" noChangeArrowheads="1"/>
          </p:cNvPicPr>
          <p:nvPr/>
        </p:nvPicPr>
        <p:blipFill>
          <a:blip r:embed="rId4"/>
          <a:srcRect/>
          <a:stretch>
            <a:fillRect/>
          </a:stretch>
        </p:blipFill>
        <p:spPr bwMode="auto">
          <a:xfrm>
            <a:off x="7391400" y="5181600"/>
            <a:ext cx="1143000" cy="1050925"/>
          </a:xfrm>
          <a:prstGeom prst="rect">
            <a:avLst/>
          </a:prstGeom>
          <a:noFill/>
          <a:ln w="9525">
            <a:noFill/>
            <a:miter lim="800000"/>
            <a:headEnd/>
            <a:tailEnd/>
          </a:ln>
        </p:spPr>
      </p:pic>
      <p:graphicFrame>
        <p:nvGraphicFramePr>
          <p:cNvPr id="8" name="Object 20"/>
          <p:cNvGraphicFramePr>
            <a:graphicFrameLocks noChangeAspect="1"/>
          </p:cNvGraphicFramePr>
          <p:nvPr/>
        </p:nvGraphicFramePr>
        <p:xfrm>
          <a:off x="2819400" y="6248400"/>
          <a:ext cx="671513" cy="242888"/>
        </p:xfrm>
        <a:graphic>
          <a:graphicData uri="http://schemas.openxmlformats.org/presentationml/2006/ole">
            <mc:AlternateContent xmlns:mc="http://schemas.openxmlformats.org/markup-compatibility/2006">
              <mc:Choice xmlns:v="urn:schemas-microsoft-com:vml" Requires="v">
                <p:oleObj spid="_x0000_s189463" name="Package" r:id="rId5" imgW="1343160" imgH="485640" progId="Package">
                  <p:embed/>
                </p:oleObj>
              </mc:Choice>
              <mc:Fallback>
                <p:oleObj name="Package" r:id="rId5" imgW="1343160" imgH="485640" progId="Package">
                  <p:embed/>
                  <p:pic>
                    <p:nvPicPr>
                      <p:cNvPr id="0" name="Object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6248400"/>
                        <a:ext cx="671513" cy="242888"/>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a:lvl1pPr>
          </a:lstStyle>
          <a:p>
            <a:fld id="{534C8513-0951-4CEE-9940-98BF57D7BC2F}" type="datetime1">
              <a:rPr lang="en-US" smtClean="0"/>
              <a:pPr/>
              <a:t>7/29/16</a:t>
            </a:fld>
            <a:endParaRPr lang="en-US" b="0">
              <a:solidFill>
                <a:schemeClr val="tx1"/>
              </a:solidFill>
            </a:endParaRPr>
          </a:p>
        </p:txBody>
      </p:sp>
      <p:sp>
        <p:nvSpPr>
          <p:cNvPr id="10" name="Footer Placeholder 5"/>
          <p:cNvSpPr>
            <a:spLocks noGrp="1"/>
          </p:cNvSpPr>
          <p:nvPr>
            <p:ph type="ftr" sz="quarter" idx="11"/>
          </p:nvPr>
        </p:nvSpPr>
        <p:spPr/>
        <p:txBody>
          <a:bodyPr/>
          <a:lstStyle>
            <a:lvl1pPr>
              <a:defRPr/>
            </a:lvl1pPr>
          </a:lstStyle>
          <a:p>
            <a:r>
              <a:rPr lang="en-US" smtClean="0"/>
              <a:t>©Lawrence M. Hinman</a:t>
            </a:r>
            <a:endParaRPr lang="en-US" b="0">
              <a:solidFill>
                <a:schemeClr val="tx1"/>
              </a:solidFill>
            </a:endParaRPr>
          </a:p>
        </p:txBody>
      </p:sp>
      <p:sp>
        <p:nvSpPr>
          <p:cNvPr id="11" name="Slide Number Placeholder 6"/>
          <p:cNvSpPr>
            <a:spLocks noGrp="1"/>
          </p:cNvSpPr>
          <p:nvPr>
            <p:ph type="sldNum" sz="quarter" idx="12"/>
          </p:nvPr>
        </p:nvSpPr>
        <p:spPr/>
        <p:txBody>
          <a:bodyPr/>
          <a:lstStyle>
            <a:lvl1pPr>
              <a:defRPr/>
            </a:lvl1pPr>
          </a:lstStyle>
          <a:p>
            <a:fld id="{B1AB96F2-D0A3-46E6-8070-E382E664848C}" type="slidenum">
              <a:rPr lang="en-US" smtClean="0"/>
              <a:pPr/>
              <a:t>‹#›</a:t>
            </a:fld>
            <a:endParaRPr lang="en-US" b="0">
              <a:solidFill>
                <a:schemeClr val="tx1"/>
              </a:solidFill>
            </a:endParaRPr>
          </a:p>
        </p:txBody>
      </p:sp>
    </p:spTree>
  </p:cSld>
  <p:clrMapOvr>
    <a:masterClrMapping/>
  </p:clrMapOvr>
  <p:transition>
    <p:split orient="vert"/>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2"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p:stCondLst>
                              <p:cond delay="500"/>
                            </p:stCondLst>
                            <p:childTnLst>
                              <p:par>
                                <p:cTn id="9" presetID="2" presetClass="entr" presetSubtype="2" fill="hold" grpId="2" nodeType="afterEffect">
                                  <p:stCondLst>
                                    <p:cond delay="200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CAMERA.WAV"/>
                                        </p:tgtEl>
                                      </p:cMediaNode>
                                    </p:audio>
                                  </p:subTnLst>
                                </p:cTn>
                              </p:par>
                            </p:childTnLst>
                          </p:cTn>
                        </p:par>
                        <p:par>
                          <p:cTn id="13" fill="hold">
                            <p:stCondLst>
                              <p:cond delay="3000"/>
                            </p:stCondLst>
                            <p:childTnLst>
                              <p:par>
                                <p:cTn id="14" presetID="2" presetClass="entr" presetSubtype="2" fill="hold" grpId="2" nodeType="afterEffect">
                                  <p:stCondLst>
                                    <p:cond delay="2000"/>
                                  </p:stCondLst>
                                  <p:childTnLst>
                                    <p:set>
                                      <p:cBhvr>
                                        <p:cTn id="15" dur="1" fill="hold">
                                          <p:stCondLst>
                                            <p:cond delay="0"/>
                                          </p:stCondLst>
                                        </p:cTn>
                                        <p:tgtEl>
                                          <p:spTgt spid="4">
                                            <p:txEl>
                                              <p:pRg st="0" end="0"/>
                                            </p:txEl>
                                          </p:spTgt>
                                        </p:tgtEl>
                                        <p:attrNameLst>
                                          <p:attrName>style.visibility</p:attrName>
                                        </p:attrNameLst>
                                      </p:cBhvr>
                                      <p:to>
                                        <p:strVal val="visible"/>
                                      </p:to>
                                    </p:set>
                                    <p:anim calcmode="lin" valueType="num">
                                      <p:cBhvr additive="base">
                                        <p:cTn id="16"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2" name="CAMERA.WAV"/>
                                        </p:tgtEl>
                                      </p:cMediaNode>
                                    </p:audio>
                                  </p:subTnLst>
                                </p:cTn>
                              </p:par>
                            </p:childTnLst>
                          </p:cTn>
                        </p:par>
                        <p:par>
                          <p:cTn id="18" fill="hold">
                            <p:stCondLst>
                              <p:cond delay="5500"/>
                            </p:stCondLst>
                            <p:childTnLst>
                              <p:par>
                                <p:cTn id="19" presetID="16" presetClass="entr" presetSubtype="37" fill="hold" grpId="1"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outVertical)">
                                      <p:cBhvr>
                                        <p:cTn id="21" dur="500"/>
                                        <p:tgtEl>
                                          <p:spTgt spid="2"/>
                                        </p:tgtEl>
                                      </p:cBhvr>
                                    </p:animEffect>
                                  </p:childTnLst>
                                  <p:subTnLst>
                                    <p:audio>
                                      <p:cMediaNode>
                                        <p:cTn display="0" masterRel="sameClick">
                                          <p:stCondLst>
                                            <p:cond evt="begin" delay="0">
                                              <p:tn val="19"/>
                                            </p:cond>
                                          </p:stCondLst>
                                          <p:endCondLst>
                                            <p:cond evt="onStopAudio" delay="0">
                                              <p:tgtEl>
                                                <p:sldTgt/>
                                              </p:tgtEl>
                                            </p:cond>
                                          </p:endCondLst>
                                        </p:cTn>
                                        <p:tgtEl>
                                          <p:sndTgt r:embed="rId2" name="CAMERA.WAV"/>
                                        </p:tgtEl>
                                      </p:cMediaNode>
                                    </p:audio>
                                  </p:subTnLst>
                                </p:cTn>
                              </p:par>
                            </p:childTnLst>
                          </p:cTn>
                        </p:par>
                        <p:par>
                          <p:cTn id="22" fill="hold">
                            <p:stCondLst>
                              <p:cond delay="6000"/>
                            </p:stCondLst>
                            <p:childTnLst>
                              <p:par>
                                <p:cTn id="23" presetID="2" presetClass="entr" presetSubtype="2" fill="hold" grpId="1" nodeType="afterEffect">
                                  <p:stCondLst>
                                    <p:cond delay="200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AMERA.WAV"/>
                                        </p:tgtEl>
                                      </p:cMediaNode>
                                    </p:audio>
                                  </p:subTnLst>
                                </p:cTn>
                              </p:par>
                            </p:childTnLst>
                          </p:cTn>
                        </p:par>
                        <p:par>
                          <p:cTn id="27" fill="hold">
                            <p:stCondLst>
                              <p:cond delay="8500"/>
                            </p:stCondLst>
                            <p:childTnLst>
                              <p:par>
                                <p:cTn id="28" presetID="2" presetClass="entr" presetSubtype="2" fill="hold" grpId="1" nodeType="afterEffect">
                                  <p:stCondLst>
                                    <p:cond delay="2000"/>
                                  </p:stCondLst>
                                  <p:childTnLst>
                                    <p:set>
                                      <p:cBhvr>
                                        <p:cTn id="29" dur="1" fill="hold">
                                          <p:stCondLst>
                                            <p:cond delay="0"/>
                                          </p:stCondLst>
                                        </p:cTn>
                                        <p:tgtEl>
                                          <p:spTgt spid="4">
                                            <p:txEl>
                                              <p:pRg st="0" end="0"/>
                                            </p:txEl>
                                          </p:spTgt>
                                        </p:tgtEl>
                                        <p:attrNameLst>
                                          <p:attrName>style.visibility</p:attrName>
                                        </p:attrNameLst>
                                      </p:cBhvr>
                                      <p:to>
                                        <p:strVal val="visible"/>
                                      </p:to>
                                    </p:set>
                                    <p:anim calcmode="lin" valueType="num">
                                      <p:cBhvr additive="base">
                                        <p:cTn id="30"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2" name="CAMERA.WAV"/>
                                        </p:tgtEl>
                                      </p:cMediaNode>
                                    </p:audio>
                                  </p:subTnLst>
                                </p:cTn>
                              </p:par>
                            </p:childTnLst>
                          </p:cTn>
                        </p:par>
                        <p:par>
                          <p:cTn id="32" fill="hold">
                            <p:stCondLst>
                              <p:cond delay="11000"/>
                            </p:stCondLst>
                            <p:childTnLst>
                              <p:par>
                                <p:cTn id="33" presetID="16" presetClass="entr" presetSubtype="37" fill="hold" grpId="0"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barn(outVertical)">
                                      <p:cBhvr>
                                        <p:cTn id="35" dur="500"/>
                                        <p:tgtEl>
                                          <p:spTgt spid="2"/>
                                        </p:tgtEl>
                                      </p:cBhvr>
                                    </p:animEffect>
                                  </p:childTnLst>
                                  <p:subTnLst>
                                    <p:audio>
                                      <p:cMediaNode>
                                        <p:cTn display="0" masterRel="sameClick">
                                          <p:stCondLst>
                                            <p:cond evt="begin" delay="0">
                                              <p:tn val="33"/>
                                            </p:cond>
                                          </p:stCondLst>
                                          <p:endCondLst>
                                            <p:cond evt="onStopAudio" delay="0">
                                              <p:tgtEl>
                                                <p:sldTgt/>
                                              </p:tgtEl>
                                            </p:cond>
                                          </p:endCondLst>
                                        </p:cTn>
                                        <p:tgtEl>
                                          <p:sndTgt r:embed="rId2" name="CAMERA.WAV"/>
                                        </p:tgtEl>
                                      </p:cMediaNode>
                                    </p:audio>
                                  </p:subTnLst>
                                </p:cTn>
                              </p:par>
                            </p:childTnLst>
                          </p:cTn>
                        </p:par>
                        <p:par>
                          <p:cTn id="36" fill="hold">
                            <p:stCondLst>
                              <p:cond delay="11500"/>
                            </p:stCondLst>
                            <p:childTnLst>
                              <p:par>
                                <p:cTn id="37" presetID="2" presetClass="entr" presetSubtype="2" fill="hold" grpId="0" nodeType="afterEffect">
                                  <p:stCondLst>
                                    <p:cond delay="2000"/>
                                  </p:stCondLst>
                                  <p:childTnLst>
                                    <p:set>
                                      <p:cBhvr>
                                        <p:cTn id="38" dur="1" fill="hold">
                                          <p:stCondLst>
                                            <p:cond delay="0"/>
                                          </p:stCondLst>
                                        </p:cTn>
                                        <p:tgtEl>
                                          <p:spTgt spid="3">
                                            <p:txEl>
                                              <p:pRg st="0" end="0"/>
                                            </p:txEl>
                                          </p:spTgt>
                                        </p:tgtEl>
                                        <p:attrNameLst>
                                          <p:attrName>style.visibility</p:attrName>
                                        </p:attrNameLst>
                                      </p:cBhvr>
                                      <p:to>
                                        <p:strVal val="visible"/>
                                      </p:to>
                                    </p:set>
                                    <p:anim calcmode="lin" valueType="num">
                                      <p:cBhvr additive="base">
                                        <p:cTn id="39"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2" name="CAMERA.WAV"/>
                                        </p:tgtEl>
                                      </p:cMediaNode>
                                    </p:audio>
                                  </p:subTnLst>
                                </p:cTn>
                              </p:par>
                            </p:childTnLst>
                          </p:cTn>
                        </p:par>
                        <p:par>
                          <p:cTn id="41" fill="hold">
                            <p:stCondLst>
                              <p:cond delay="14000"/>
                            </p:stCondLst>
                            <p:childTnLst>
                              <p:par>
                                <p:cTn id="42" presetID="2" presetClass="entr" presetSubtype="2" fill="hold" grpId="0" nodeType="afterEffect">
                                  <p:stCondLst>
                                    <p:cond delay="2000"/>
                                  </p:stCondLst>
                                  <p:childTnLst>
                                    <p:set>
                                      <p:cBhvr>
                                        <p:cTn id="43" dur="1" fill="hold">
                                          <p:stCondLst>
                                            <p:cond delay="0"/>
                                          </p:stCondLst>
                                        </p:cTn>
                                        <p:tgtEl>
                                          <p:spTgt spid="4">
                                            <p:txEl>
                                              <p:pRg st="0" end="0"/>
                                            </p:txEl>
                                          </p:spTgt>
                                        </p:tgtEl>
                                        <p:attrNameLst>
                                          <p:attrName>style.visibility</p:attrName>
                                        </p:attrNameLst>
                                      </p:cBhvr>
                                      <p:to>
                                        <p:strVal val="visible"/>
                                      </p:to>
                                    </p:set>
                                    <p:anim calcmode="lin" valueType="num">
                                      <p:cBhvr additive="base">
                                        <p:cTn id="44"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45" dur="500" fill="hold"/>
                                        <p:tgtEl>
                                          <p:spTgt spid="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2" grpId="1" autoUpdateAnimBg="0"/>
      <p:bldP spid="2" grpId="2" autoUpdateAnimBg="0"/>
      <p:bldP spid="3" grpId="0" build="p" autoUpdateAnimBg="0" advAuto="2000"/>
      <p:bldP spid="3" grpId="1" build="p" autoUpdateAnimBg="0" advAuto="2000"/>
      <p:bldP spid="3" grpId="2" build="p" autoUpdateAnimBg="0" advAuto="2000"/>
      <p:bldP spid="4" grpId="0" build="p" autoUpdateAnimBg="0" advAuto="2000"/>
      <p:bldP spid="4" grpId="1" build="p" autoUpdateAnimBg="0" advAuto="2000"/>
      <p:bldP spid="4" grpId="2" build="p" autoUpdateAnimBg="0" advAuto="2000"/>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4"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5"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pic>
        <p:nvPicPr>
          <p:cNvPr id="6" name="Picture 19"/>
          <p:cNvPicPr>
            <a:picLocks noChangeAspect="1" noChangeArrowheads="1"/>
          </p:cNvPicPr>
          <p:nvPr/>
        </p:nvPicPr>
        <p:blipFill>
          <a:blip r:embed="rId4"/>
          <a:srcRect/>
          <a:stretch>
            <a:fillRect/>
          </a:stretch>
        </p:blipFill>
        <p:spPr bwMode="auto">
          <a:xfrm>
            <a:off x="7391400" y="5181600"/>
            <a:ext cx="1143000" cy="1050925"/>
          </a:xfrm>
          <a:prstGeom prst="rect">
            <a:avLst/>
          </a:prstGeom>
          <a:noFill/>
          <a:ln w="9525">
            <a:noFill/>
            <a:miter lim="800000"/>
            <a:headEnd/>
            <a:tailEnd/>
          </a:ln>
        </p:spPr>
      </p:pic>
      <p:graphicFrame>
        <p:nvGraphicFramePr>
          <p:cNvPr id="7" name="Object 20"/>
          <p:cNvGraphicFramePr>
            <a:graphicFrameLocks noChangeAspect="1"/>
          </p:cNvGraphicFramePr>
          <p:nvPr/>
        </p:nvGraphicFramePr>
        <p:xfrm>
          <a:off x="2819400" y="6248400"/>
          <a:ext cx="671513" cy="242888"/>
        </p:xfrm>
        <a:graphic>
          <a:graphicData uri="http://schemas.openxmlformats.org/presentationml/2006/ole">
            <mc:AlternateContent xmlns:mc="http://schemas.openxmlformats.org/markup-compatibility/2006">
              <mc:Choice xmlns:v="urn:schemas-microsoft-com:vml" Requires="v">
                <p:oleObj spid="_x0000_s190487" name="Package" r:id="rId5" imgW="1343160" imgH="485640" progId="Package">
                  <p:embed/>
                </p:oleObj>
              </mc:Choice>
              <mc:Fallback>
                <p:oleObj name="Package" r:id="rId5" imgW="1343160" imgH="485640" progId="Package">
                  <p:embed/>
                  <p:pic>
                    <p:nvPicPr>
                      <p:cNvPr id="0" name="Object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6248400"/>
                        <a:ext cx="671513" cy="242888"/>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fld id="{256BC5B2-4E8A-4AAD-B3B6-0753A0E3F49F}" type="datetime1">
              <a:rPr lang="en-US" smtClean="0"/>
              <a:pPr/>
              <a:t>7/29/16</a:t>
            </a:fld>
            <a:endParaRPr lang="en-US" b="0">
              <a:solidFill>
                <a:schemeClr val="tx1"/>
              </a:solidFill>
            </a:endParaRPr>
          </a:p>
        </p:txBody>
      </p:sp>
      <p:sp>
        <p:nvSpPr>
          <p:cNvPr id="9" name="Footer Placeholder 4"/>
          <p:cNvSpPr>
            <a:spLocks noGrp="1"/>
          </p:cNvSpPr>
          <p:nvPr>
            <p:ph type="ftr" sz="quarter" idx="11"/>
          </p:nvPr>
        </p:nvSpPr>
        <p:spPr/>
        <p:txBody>
          <a:bodyPr/>
          <a:lstStyle>
            <a:lvl1pPr>
              <a:defRPr/>
            </a:lvl1pPr>
          </a:lstStyle>
          <a:p>
            <a:r>
              <a:rPr lang="en-US" smtClean="0"/>
              <a:t>©Lawrence M. Hinman</a:t>
            </a:r>
            <a:endParaRPr lang="en-US" b="0">
              <a:solidFill>
                <a:schemeClr val="tx1"/>
              </a:solidFill>
            </a:endParaRPr>
          </a:p>
        </p:txBody>
      </p:sp>
      <p:sp>
        <p:nvSpPr>
          <p:cNvPr id="10" name="Slide Number Placeholder 5"/>
          <p:cNvSpPr>
            <a:spLocks noGrp="1"/>
          </p:cNvSpPr>
          <p:nvPr>
            <p:ph type="sldNum" sz="quarter" idx="12"/>
          </p:nvPr>
        </p:nvSpPr>
        <p:spPr/>
        <p:txBody>
          <a:bodyPr/>
          <a:lstStyle>
            <a:lvl1pPr>
              <a:defRPr/>
            </a:lvl1pPr>
          </a:lstStyle>
          <a:p>
            <a:fld id="{51230D9E-542F-44DB-92E3-E6A130A7169F}" type="slidenum">
              <a:rPr lang="en-US" smtClean="0"/>
              <a:pPr/>
              <a:t>‹#›</a:t>
            </a:fld>
            <a:endParaRPr lang="en-US" b="0">
              <a:solidFill>
                <a:schemeClr val="tx1"/>
              </a:solidFill>
            </a:endParaRPr>
          </a:p>
        </p:txBody>
      </p:sp>
    </p:spTree>
  </p:cSld>
  <p:clrMapOvr>
    <a:masterClrMapping/>
  </p:clrMapOvr>
  <p:transition>
    <p:split orient="vert"/>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2"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p:stCondLst>
                              <p:cond delay="500"/>
                            </p:stCondLst>
                            <p:childTnLst>
                              <p:par>
                                <p:cTn id="9" presetID="2" presetClass="entr" presetSubtype="2" fill="hold" grpId="2" nodeType="afterEffect">
                                  <p:stCondLst>
                                    <p:cond delay="200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CAMERA.WAV"/>
                                        </p:tgtEl>
                                      </p:cMediaNode>
                                    </p:audio>
                                  </p:subTnLst>
                                </p:cTn>
                              </p:par>
                              <p:par>
                                <p:cTn id="13" presetID="2" presetClass="entr" presetSubtype="2" fill="hold" grpId="2" nodeType="withEffect">
                                  <p:stCondLst>
                                    <p:cond delay="200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CAMERA.WAV"/>
                                        </p:tgtEl>
                                      </p:cMediaNode>
                                    </p:audio>
                                  </p:subTnLst>
                                </p:cTn>
                              </p:par>
                              <p:par>
                                <p:cTn id="17" presetID="2" presetClass="entr" presetSubtype="2" fill="hold" grpId="2" nodeType="withEffect">
                                  <p:stCondLst>
                                    <p:cond delay="200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AMERA.WAV"/>
                                        </p:tgtEl>
                                      </p:cMediaNode>
                                    </p:audio>
                                  </p:subTnLst>
                                </p:cTn>
                              </p:par>
                              <p:par>
                                <p:cTn id="21" presetID="2" presetClass="entr" presetSubtype="2" fill="hold" grpId="2" nodeType="withEffect">
                                  <p:stCondLst>
                                    <p:cond delay="200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2" name="CAMERA.WAV"/>
                                        </p:tgtEl>
                                      </p:cMediaNode>
                                    </p:audio>
                                  </p:subTnLst>
                                </p:cTn>
                              </p:par>
                              <p:par>
                                <p:cTn id="25" presetID="2" presetClass="entr" presetSubtype="2" fill="hold" grpId="2" nodeType="withEffect">
                                  <p:stCondLst>
                                    <p:cond delay="200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2" name="CAMERA.WAV"/>
                                        </p:tgtEl>
                                      </p:cMediaNode>
                                    </p:audio>
                                  </p:subTnLst>
                                </p:cTn>
                              </p:par>
                            </p:childTnLst>
                          </p:cTn>
                        </p:par>
                        <p:par>
                          <p:cTn id="29" fill="hold">
                            <p:stCondLst>
                              <p:cond delay="3000"/>
                            </p:stCondLst>
                            <p:childTnLst>
                              <p:par>
                                <p:cTn id="30" presetID="16" presetClass="entr" presetSubtype="37" fill="hold" grpId="1" nodeType="after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arn(outVertical)">
                                      <p:cBhvr>
                                        <p:cTn id="32" dur="500"/>
                                        <p:tgtEl>
                                          <p:spTgt spid="2"/>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WAV"/>
                                        </p:tgtEl>
                                      </p:cMediaNode>
                                    </p:audio>
                                  </p:subTnLst>
                                </p:cTn>
                              </p:par>
                            </p:childTnLst>
                          </p:cTn>
                        </p:par>
                        <p:par>
                          <p:cTn id="33" fill="hold">
                            <p:stCondLst>
                              <p:cond delay="3500"/>
                            </p:stCondLst>
                            <p:childTnLst>
                              <p:par>
                                <p:cTn id="34" presetID="2" presetClass="entr" presetSubtype="2" fill="hold" grpId="1" nodeType="afterEffect">
                                  <p:stCondLst>
                                    <p:cond delay="2000"/>
                                  </p:stCondLst>
                                  <p:childTnLst>
                                    <p:set>
                                      <p:cBhvr>
                                        <p:cTn id="35" dur="1" fill="hold">
                                          <p:stCondLst>
                                            <p:cond delay="0"/>
                                          </p:stCondLst>
                                        </p:cTn>
                                        <p:tgtEl>
                                          <p:spTgt spid="3">
                                            <p:txEl>
                                              <p:pRg st="0" end="0"/>
                                            </p:txEl>
                                          </p:spTgt>
                                        </p:tgtEl>
                                        <p:attrNameLst>
                                          <p:attrName>style.visibility</p:attrName>
                                        </p:attrNameLst>
                                      </p:cBhvr>
                                      <p:to>
                                        <p:strVal val="visible"/>
                                      </p:to>
                                    </p:set>
                                    <p:anim calcmode="lin" valueType="num">
                                      <p:cBhvr additive="base">
                                        <p:cTn id="36"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2" name="CAMERA.WAV"/>
                                        </p:tgtEl>
                                      </p:cMediaNode>
                                    </p:audio>
                                  </p:subTnLst>
                                </p:cTn>
                              </p:par>
                              <p:par>
                                <p:cTn id="38" presetID="2" presetClass="entr" presetSubtype="2" fill="hold" grpId="1" nodeType="withEffect">
                                  <p:stCondLst>
                                    <p:cond delay="2000"/>
                                  </p:stCondLst>
                                  <p:childTnLst>
                                    <p:set>
                                      <p:cBhvr>
                                        <p:cTn id="39" dur="1" fill="hold">
                                          <p:stCondLst>
                                            <p:cond delay="0"/>
                                          </p:stCondLst>
                                        </p:cTn>
                                        <p:tgtEl>
                                          <p:spTgt spid="3">
                                            <p:txEl>
                                              <p:pRg st="1" end="1"/>
                                            </p:txEl>
                                          </p:spTgt>
                                        </p:tgtEl>
                                        <p:attrNameLst>
                                          <p:attrName>style.visibility</p:attrName>
                                        </p:attrNameLst>
                                      </p:cBhvr>
                                      <p:to>
                                        <p:strVal val="visible"/>
                                      </p:to>
                                    </p:set>
                                    <p:anim calcmode="lin" valueType="num">
                                      <p:cBhvr additive="base">
                                        <p:cTn id="40"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41" dur="500" fill="hold"/>
                                        <p:tgtEl>
                                          <p:spTgt spid="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2" name="CAMERA.WAV"/>
                                        </p:tgtEl>
                                      </p:cMediaNode>
                                    </p:audio>
                                  </p:subTnLst>
                                </p:cTn>
                              </p:par>
                              <p:par>
                                <p:cTn id="42" presetID="2" presetClass="entr" presetSubtype="2" fill="hold" grpId="1" nodeType="withEffect">
                                  <p:stCondLst>
                                    <p:cond delay="2000"/>
                                  </p:stCondLst>
                                  <p:childTnLst>
                                    <p:set>
                                      <p:cBhvr>
                                        <p:cTn id="43" dur="1" fill="hold">
                                          <p:stCondLst>
                                            <p:cond delay="0"/>
                                          </p:stCondLst>
                                        </p:cTn>
                                        <p:tgtEl>
                                          <p:spTgt spid="3">
                                            <p:txEl>
                                              <p:pRg st="2" end="2"/>
                                            </p:txEl>
                                          </p:spTgt>
                                        </p:tgtEl>
                                        <p:attrNameLst>
                                          <p:attrName>style.visibility</p:attrName>
                                        </p:attrNameLst>
                                      </p:cBhvr>
                                      <p:to>
                                        <p:strVal val="visible"/>
                                      </p:to>
                                    </p:set>
                                    <p:anim calcmode="lin" valueType="num">
                                      <p:cBhvr additive="base">
                                        <p:cTn id="44"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45" dur="500" fill="hold"/>
                                        <p:tgtEl>
                                          <p:spTgt spid="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2" name="CAMERA.WAV"/>
                                        </p:tgtEl>
                                      </p:cMediaNode>
                                    </p:audio>
                                  </p:subTnLst>
                                </p:cTn>
                              </p:par>
                              <p:par>
                                <p:cTn id="46" presetID="2" presetClass="entr" presetSubtype="2" fill="hold" grpId="1" nodeType="withEffect">
                                  <p:stCondLst>
                                    <p:cond delay="2000"/>
                                  </p:stCondLst>
                                  <p:childTnLst>
                                    <p:set>
                                      <p:cBhvr>
                                        <p:cTn id="47" dur="1" fill="hold">
                                          <p:stCondLst>
                                            <p:cond delay="0"/>
                                          </p:stCondLst>
                                        </p:cTn>
                                        <p:tgtEl>
                                          <p:spTgt spid="3">
                                            <p:txEl>
                                              <p:pRg st="3" end="3"/>
                                            </p:txEl>
                                          </p:spTgt>
                                        </p:tgtEl>
                                        <p:attrNameLst>
                                          <p:attrName>style.visibility</p:attrName>
                                        </p:attrNameLst>
                                      </p:cBhvr>
                                      <p:to>
                                        <p:strVal val="visible"/>
                                      </p:to>
                                    </p:set>
                                    <p:anim calcmode="lin" valueType="num">
                                      <p:cBhvr additive="base">
                                        <p:cTn id="48"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49" dur="500" fill="hold"/>
                                        <p:tgtEl>
                                          <p:spTgt spid="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2" name="CAMERA.WAV"/>
                                        </p:tgtEl>
                                      </p:cMediaNode>
                                    </p:audio>
                                  </p:subTnLst>
                                </p:cTn>
                              </p:par>
                              <p:par>
                                <p:cTn id="50" presetID="2" presetClass="entr" presetSubtype="2" fill="hold" grpId="1" nodeType="withEffect">
                                  <p:stCondLst>
                                    <p:cond delay="2000"/>
                                  </p:stCondLst>
                                  <p:childTnLst>
                                    <p:set>
                                      <p:cBhvr>
                                        <p:cTn id="51" dur="1" fill="hold">
                                          <p:stCondLst>
                                            <p:cond delay="0"/>
                                          </p:stCondLst>
                                        </p:cTn>
                                        <p:tgtEl>
                                          <p:spTgt spid="3">
                                            <p:txEl>
                                              <p:pRg st="4" end="4"/>
                                            </p:txEl>
                                          </p:spTgt>
                                        </p:tgtEl>
                                        <p:attrNameLst>
                                          <p:attrName>style.visibility</p:attrName>
                                        </p:attrNameLst>
                                      </p:cBhvr>
                                      <p:to>
                                        <p:strVal val="visible"/>
                                      </p:to>
                                    </p:set>
                                    <p:anim calcmode="lin" valueType="num">
                                      <p:cBhvr additive="base">
                                        <p:cTn id="52"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53" dur="500" fill="hold"/>
                                        <p:tgtEl>
                                          <p:spTgt spid="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2" name="CAMERA.WAV"/>
                                        </p:tgtEl>
                                      </p:cMediaNode>
                                    </p:audio>
                                  </p:subTnLst>
                                </p:cTn>
                              </p:par>
                            </p:childTnLst>
                          </p:cTn>
                        </p:par>
                        <p:par>
                          <p:cTn id="54" fill="hold">
                            <p:stCondLst>
                              <p:cond delay="6000"/>
                            </p:stCondLst>
                            <p:childTnLst>
                              <p:par>
                                <p:cTn id="55" presetID="16" presetClass="entr" presetSubtype="37" fill="hold" grpId="0" nodeType="after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barn(outVertical)">
                                      <p:cBhvr>
                                        <p:cTn id="57" dur="500"/>
                                        <p:tgtEl>
                                          <p:spTgt spid="2"/>
                                        </p:tgtEl>
                                      </p:cBhvr>
                                    </p:animEffect>
                                  </p:childTnLst>
                                  <p:subTnLst>
                                    <p:audio>
                                      <p:cMediaNode>
                                        <p:cTn display="0" masterRel="sameClick">
                                          <p:stCondLst>
                                            <p:cond evt="begin" delay="0">
                                              <p:tn val="55"/>
                                            </p:cond>
                                          </p:stCondLst>
                                          <p:endCondLst>
                                            <p:cond evt="onStopAudio" delay="0">
                                              <p:tgtEl>
                                                <p:sldTgt/>
                                              </p:tgtEl>
                                            </p:cond>
                                          </p:endCondLst>
                                        </p:cTn>
                                        <p:tgtEl>
                                          <p:sndTgt r:embed="rId2" name="CAMERA.WAV"/>
                                        </p:tgtEl>
                                      </p:cMediaNode>
                                    </p:audio>
                                  </p:subTnLst>
                                </p:cTn>
                              </p:par>
                            </p:childTnLst>
                          </p:cTn>
                        </p:par>
                        <p:par>
                          <p:cTn id="58" fill="hold">
                            <p:stCondLst>
                              <p:cond delay="6500"/>
                            </p:stCondLst>
                            <p:childTnLst>
                              <p:par>
                                <p:cTn id="59" presetID="2" presetClass="entr" presetSubtype="2" fill="hold" grpId="0" nodeType="afterEffect">
                                  <p:stCondLst>
                                    <p:cond delay="2000"/>
                                  </p:stCondLst>
                                  <p:childTnLst>
                                    <p:set>
                                      <p:cBhvr>
                                        <p:cTn id="60" dur="1" fill="hold">
                                          <p:stCondLst>
                                            <p:cond delay="0"/>
                                          </p:stCondLst>
                                        </p:cTn>
                                        <p:tgtEl>
                                          <p:spTgt spid="3">
                                            <p:txEl>
                                              <p:pRg st="0" end="0"/>
                                            </p:txEl>
                                          </p:spTgt>
                                        </p:tgtEl>
                                        <p:attrNameLst>
                                          <p:attrName>style.visibility</p:attrName>
                                        </p:attrNameLst>
                                      </p:cBhvr>
                                      <p:to>
                                        <p:strVal val="visible"/>
                                      </p:to>
                                    </p:set>
                                    <p:anim calcmode="lin" valueType="num">
                                      <p:cBhvr additive="base">
                                        <p:cTn id="61"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2" name="CAMERA.WAV"/>
                                        </p:tgtEl>
                                      </p:cMediaNode>
                                    </p:audio>
                                  </p:subTnLst>
                                </p:cTn>
                              </p:par>
                              <p:par>
                                <p:cTn id="63" presetID="2" presetClass="entr" presetSubtype="2" fill="hold" grpId="0" nodeType="withEffect">
                                  <p:stCondLst>
                                    <p:cond delay="2000"/>
                                  </p:stCondLst>
                                  <p:childTnLst>
                                    <p:set>
                                      <p:cBhvr>
                                        <p:cTn id="64" dur="1" fill="hold">
                                          <p:stCondLst>
                                            <p:cond delay="0"/>
                                          </p:stCondLst>
                                        </p:cTn>
                                        <p:tgtEl>
                                          <p:spTgt spid="3">
                                            <p:txEl>
                                              <p:pRg st="1" end="1"/>
                                            </p:txEl>
                                          </p:spTgt>
                                        </p:tgtEl>
                                        <p:attrNameLst>
                                          <p:attrName>style.visibility</p:attrName>
                                        </p:attrNameLst>
                                      </p:cBhvr>
                                      <p:to>
                                        <p:strVal val="visible"/>
                                      </p:to>
                                    </p:set>
                                    <p:anim calcmode="lin" valueType="num">
                                      <p:cBhvr additive="base">
                                        <p:cTn id="65"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66" dur="500" fill="hold"/>
                                        <p:tgtEl>
                                          <p:spTgt spid="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2" name="CAMERA.WAV"/>
                                        </p:tgtEl>
                                      </p:cMediaNode>
                                    </p:audio>
                                  </p:subTnLst>
                                </p:cTn>
                              </p:par>
                              <p:par>
                                <p:cTn id="67" presetID="2" presetClass="entr" presetSubtype="2" fill="hold" grpId="0" nodeType="withEffect">
                                  <p:stCondLst>
                                    <p:cond delay="2000"/>
                                  </p:stCondLst>
                                  <p:childTnLst>
                                    <p:set>
                                      <p:cBhvr>
                                        <p:cTn id="68" dur="1" fill="hold">
                                          <p:stCondLst>
                                            <p:cond delay="0"/>
                                          </p:stCondLst>
                                        </p:cTn>
                                        <p:tgtEl>
                                          <p:spTgt spid="3">
                                            <p:txEl>
                                              <p:pRg st="2" end="2"/>
                                            </p:txEl>
                                          </p:spTgt>
                                        </p:tgtEl>
                                        <p:attrNameLst>
                                          <p:attrName>style.visibility</p:attrName>
                                        </p:attrNameLst>
                                      </p:cBhvr>
                                      <p:to>
                                        <p:strVal val="visible"/>
                                      </p:to>
                                    </p:set>
                                    <p:anim calcmode="lin" valueType="num">
                                      <p:cBhvr additive="base">
                                        <p:cTn id="6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70" dur="500" fill="hold"/>
                                        <p:tgtEl>
                                          <p:spTgt spid="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7"/>
                                            </p:cond>
                                          </p:stCondLst>
                                          <p:endCondLst>
                                            <p:cond evt="onStopAudio" delay="0">
                                              <p:tgtEl>
                                                <p:sldTgt/>
                                              </p:tgtEl>
                                            </p:cond>
                                          </p:endCondLst>
                                        </p:cTn>
                                        <p:tgtEl>
                                          <p:sndTgt r:embed="rId2" name="CAMERA.WAV"/>
                                        </p:tgtEl>
                                      </p:cMediaNode>
                                    </p:audio>
                                  </p:subTnLst>
                                </p:cTn>
                              </p:par>
                              <p:par>
                                <p:cTn id="71" presetID="2" presetClass="entr" presetSubtype="2" fill="hold" grpId="0" nodeType="withEffect">
                                  <p:stCondLst>
                                    <p:cond delay="2000"/>
                                  </p:stCondLst>
                                  <p:childTnLst>
                                    <p:set>
                                      <p:cBhvr>
                                        <p:cTn id="72" dur="1" fill="hold">
                                          <p:stCondLst>
                                            <p:cond delay="0"/>
                                          </p:stCondLst>
                                        </p:cTn>
                                        <p:tgtEl>
                                          <p:spTgt spid="3">
                                            <p:txEl>
                                              <p:pRg st="3" end="3"/>
                                            </p:txEl>
                                          </p:spTgt>
                                        </p:tgtEl>
                                        <p:attrNameLst>
                                          <p:attrName>style.visibility</p:attrName>
                                        </p:attrNameLst>
                                      </p:cBhvr>
                                      <p:to>
                                        <p:strVal val="visible"/>
                                      </p:to>
                                    </p:set>
                                    <p:anim calcmode="lin" valueType="num">
                                      <p:cBhvr additive="base">
                                        <p:cTn id="73"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74" dur="500" fill="hold"/>
                                        <p:tgtEl>
                                          <p:spTgt spid="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2" name="CAMERA.WAV"/>
                                        </p:tgtEl>
                                      </p:cMediaNode>
                                    </p:audio>
                                  </p:subTnLst>
                                </p:cTn>
                              </p:par>
                              <p:par>
                                <p:cTn id="75" presetID="2" presetClass="entr" presetSubtype="2" fill="hold" grpId="0" nodeType="withEffect">
                                  <p:stCondLst>
                                    <p:cond delay="2000"/>
                                  </p:stCondLst>
                                  <p:childTnLst>
                                    <p:set>
                                      <p:cBhvr>
                                        <p:cTn id="76" dur="1" fill="hold">
                                          <p:stCondLst>
                                            <p:cond delay="0"/>
                                          </p:stCondLst>
                                        </p:cTn>
                                        <p:tgtEl>
                                          <p:spTgt spid="3">
                                            <p:txEl>
                                              <p:pRg st="4" end="4"/>
                                            </p:txEl>
                                          </p:spTgt>
                                        </p:tgtEl>
                                        <p:attrNameLst>
                                          <p:attrName>style.visibility</p:attrName>
                                        </p:attrNameLst>
                                      </p:cBhvr>
                                      <p:to>
                                        <p:strVal val="visible"/>
                                      </p:to>
                                    </p:set>
                                    <p:anim calcmode="lin" valueType="num">
                                      <p:cBhvr additive="base">
                                        <p:cTn id="77"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78" dur="500" fill="hold"/>
                                        <p:tgtEl>
                                          <p:spTgt spid="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2" grpId="1" autoUpdateAnimBg="0"/>
      <p:bldP spid="2" grpId="2" autoUpdateAnimBg="0"/>
      <p:bldP spid="3" grpId="0" build="p" autoUpdateAnimBg="0" advAuto="2000"/>
      <p:bldP spid="3" grpId="1" build="p" autoUpdateAnimBg="0" advAuto="2000"/>
      <p:bldP spid="3" grpId="2" build="p" autoUpdateAnimBg="0" advAuto="2000"/>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5"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pic>
        <p:nvPicPr>
          <p:cNvPr id="6" name="Picture 19"/>
          <p:cNvPicPr>
            <a:picLocks noChangeAspect="1" noChangeArrowheads="1"/>
          </p:cNvPicPr>
          <p:nvPr/>
        </p:nvPicPr>
        <p:blipFill>
          <a:blip r:embed="rId4"/>
          <a:srcRect/>
          <a:stretch>
            <a:fillRect/>
          </a:stretch>
        </p:blipFill>
        <p:spPr bwMode="auto">
          <a:xfrm>
            <a:off x="7391400" y="5181600"/>
            <a:ext cx="1143000" cy="1050925"/>
          </a:xfrm>
          <a:prstGeom prst="rect">
            <a:avLst/>
          </a:prstGeom>
          <a:noFill/>
          <a:ln w="9525">
            <a:noFill/>
            <a:miter lim="800000"/>
            <a:headEnd/>
            <a:tailEnd/>
          </a:ln>
        </p:spPr>
      </p:pic>
      <p:graphicFrame>
        <p:nvGraphicFramePr>
          <p:cNvPr id="7" name="Object 20"/>
          <p:cNvGraphicFramePr>
            <a:graphicFrameLocks noChangeAspect="1"/>
          </p:cNvGraphicFramePr>
          <p:nvPr/>
        </p:nvGraphicFramePr>
        <p:xfrm>
          <a:off x="2819400" y="6248400"/>
          <a:ext cx="671513" cy="242888"/>
        </p:xfrm>
        <a:graphic>
          <a:graphicData uri="http://schemas.openxmlformats.org/presentationml/2006/ole">
            <mc:AlternateContent xmlns:mc="http://schemas.openxmlformats.org/markup-compatibility/2006">
              <mc:Choice xmlns:v="urn:schemas-microsoft-com:vml" Requires="v">
                <p:oleObj spid="_x0000_s191511" name="Package" r:id="rId5" imgW="1343160" imgH="485640" progId="Package">
                  <p:embed/>
                </p:oleObj>
              </mc:Choice>
              <mc:Fallback>
                <p:oleObj name="Package" r:id="rId5" imgW="1343160" imgH="485640" progId="Package">
                  <p:embed/>
                  <p:pic>
                    <p:nvPicPr>
                      <p:cNvPr id="0" name="Object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6248400"/>
                        <a:ext cx="671513" cy="242888"/>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
        <p:nvSpPr>
          <p:cNvPr id="2" name="Vertical Title 1"/>
          <p:cNvSpPr>
            <a:spLocks noGrp="1"/>
          </p:cNvSpPr>
          <p:nvPr>
            <p:ph type="title" orient="vert"/>
          </p:nvPr>
        </p:nvSpPr>
        <p:spPr>
          <a:xfrm>
            <a:off x="7105650" y="76200"/>
            <a:ext cx="211455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76200"/>
            <a:ext cx="619125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fld id="{72A23EDA-8E6B-4760-8A89-8060E2D4833C}" type="datetime1">
              <a:rPr lang="en-US" smtClean="0"/>
              <a:pPr/>
              <a:t>7/29/16</a:t>
            </a:fld>
            <a:endParaRPr lang="en-US" b="0">
              <a:solidFill>
                <a:schemeClr val="tx1"/>
              </a:solidFill>
            </a:endParaRPr>
          </a:p>
        </p:txBody>
      </p:sp>
      <p:sp>
        <p:nvSpPr>
          <p:cNvPr id="9" name="Footer Placeholder 4"/>
          <p:cNvSpPr>
            <a:spLocks noGrp="1"/>
          </p:cNvSpPr>
          <p:nvPr>
            <p:ph type="ftr" sz="quarter" idx="11"/>
          </p:nvPr>
        </p:nvSpPr>
        <p:spPr/>
        <p:txBody>
          <a:bodyPr/>
          <a:lstStyle>
            <a:lvl1pPr>
              <a:defRPr/>
            </a:lvl1pPr>
          </a:lstStyle>
          <a:p>
            <a:r>
              <a:rPr lang="en-US" smtClean="0"/>
              <a:t>©Lawrence M. Hinman</a:t>
            </a:r>
            <a:endParaRPr lang="en-US" b="0">
              <a:solidFill>
                <a:schemeClr val="tx1"/>
              </a:solidFill>
            </a:endParaRPr>
          </a:p>
        </p:txBody>
      </p:sp>
      <p:sp>
        <p:nvSpPr>
          <p:cNvPr id="10" name="Slide Number Placeholder 5"/>
          <p:cNvSpPr>
            <a:spLocks noGrp="1"/>
          </p:cNvSpPr>
          <p:nvPr>
            <p:ph type="sldNum" sz="quarter" idx="12"/>
          </p:nvPr>
        </p:nvSpPr>
        <p:spPr/>
        <p:txBody>
          <a:bodyPr/>
          <a:lstStyle>
            <a:lvl1pPr>
              <a:defRPr/>
            </a:lvl1pPr>
          </a:lstStyle>
          <a:p>
            <a:fld id="{89502C5B-D859-4CA7-8E79-9FCAE5EBCBD4}" type="slidenum">
              <a:rPr lang="en-US" smtClean="0"/>
              <a:pPr/>
              <a:t>‹#›</a:t>
            </a:fld>
            <a:endParaRPr lang="en-US" b="0">
              <a:solidFill>
                <a:schemeClr val="tx1"/>
              </a:solidFill>
            </a:endParaRPr>
          </a:p>
        </p:txBody>
      </p:sp>
    </p:spTree>
  </p:cSld>
  <p:clrMapOvr>
    <a:masterClrMapping/>
  </p:clrMapOvr>
  <p:transition>
    <p:split orient="vert"/>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2"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p:stCondLst>
                              <p:cond delay="500"/>
                            </p:stCondLst>
                            <p:childTnLst>
                              <p:par>
                                <p:cTn id="9" presetID="2" presetClass="entr" presetSubtype="2" fill="hold" grpId="2" nodeType="afterEffect">
                                  <p:stCondLst>
                                    <p:cond delay="200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CAMERA.WAV"/>
                                        </p:tgtEl>
                                      </p:cMediaNode>
                                    </p:audio>
                                  </p:subTnLst>
                                </p:cTn>
                              </p:par>
                              <p:par>
                                <p:cTn id="13" presetID="2" presetClass="entr" presetSubtype="2" fill="hold" grpId="2" nodeType="withEffect">
                                  <p:stCondLst>
                                    <p:cond delay="200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CAMERA.WAV"/>
                                        </p:tgtEl>
                                      </p:cMediaNode>
                                    </p:audio>
                                  </p:subTnLst>
                                </p:cTn>
                              </p:par>
                              <p:par>
                                <p:cTn id="17" presetID="2" presetClass="entr" presetSubtype="2" fill="hold" grpId="2" nodeType="withEffect">
                                  <p:stCondLst>
                                    <p:cond delay="200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AMERA.WAV"/>
                                        </p:tgtEl>
                                      </p:cMediaNode>
                                    </p:audio>
                                  </p:subTnLst>
                                </p:cTn>
                              </p:par>
                              <p:par>
                                <p:cTn id="21" presetID="2" presetClass="entr" presetSubtype="2" fill="hold" grpId="2" nodeType="withEffect">
                                  <p:stCondLst>
                                    <p:cond delay="200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2" name="CAMERA.WAV"/>
                                        </p:tgtEl>
                                      </p:cMediaNode>
                                    </p:audio>
                                  </p:subTnLst>
                                </p:cTn>
                              </p:par>
                              <p:par>
                                <p:cTn id="25" presetID="2" presetClass="entr" presetSubtype="2" fill="hold" grpId="2" nodeType="withEffect">
                                  <p:stCondLst>
                                    <p:cond delay="200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2" name="CAMERA.WAV"/>
                                        </p:tgtEl>
                                      </p:cMediaNode>
                                    </p:audio>
                                  </p:subTnLst>
                                </p:cTn>
                              </p:par>
                            </p:childTnLst>
                          </p:cTn>
                        </p:par>
                        <p:par>
                          <p:cTn id="29" fill="hold">
                            <p:stCondLst>
                              <p:cond delay="3000"/>
                            </p:stCondLst>
                            <p:childTnLst>
                              <p:par>
                                <p:cTn id="30" presetID="16" presetClass="entr" presetSubtype="37" fill="hold" grpId="1" nodeType="after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arn(outVertical)">
                                      <p:cBhvr>
                                        <p:cTn id="32" dur="500"/>
                                        <p:tgtEl>
                                          <p:spTgt spid="2"/>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WAV"/>
                                        </p:tgtEl>
                                      </p:cMediaNode>
                                    </p:audio>
                                  </p:subTnLst>
                                </p:cTn>
                              </p:par>
                            </p:childTnLst>
                          </p:cTn>
                        </p:par>
                        <p:par>
                          <p:cTn id="33" fill="hold">
                            <p:stCondLst>
                              <p:cond delay="3500"/>
                            </p:stCondLst>
                            <p:childTnLst>
                              <p:par>
                                <p:cTn id="34" presetID="2" presetClass="entr" presetSubtype="2" fill="hold" grpId="1" nodeType="afterEffect">
                                  <p:stCondLst>
                                    <p:cond delay="2000"/>
                                  </p:stCondLst>
                                  <p:childTnLst>
                                    <p:set>
                                      <p:cBhvr>
                                        <p:cTn id="35" dur="1" fill="hold">
                                          <p:stCondLst>
                                            <p:cond delay="0"/>
                                          </p:stCondLst>
                                        </p:cTn>
                                        <p:tgtEl>
                                          <p:spTgt spid="3">
                                            <p:txEl>
                                              <p:pRg st="0" end="0"/>
                                            </p:txEl>
                                          </p:spTgt>
                                        </p:tgtEl>
                                        <p:attrNameLst>
                                          <p:attrName>style.visibility</p:attrName>
                                        </p:attrNameLst>
                                      </p:cBhvr>
                                      <p:to>
                                        <p:strVal val="visible"/>
                                      </p:to>
                                    </p:set>
                                    <p:anim calcmode="lin" valueType="num">
                                      <p:cBhvr additive="base">
                                        <p:cTn id="36"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2" name="CAMERA.WAV"/>
                                        </p:tgtEl>
                                      </p:cMediaNode>
                                    </p:audio>
                                  </p:subTnLst>
                                </p:cTn>
                              </p:par>
                              <p:par>
                                <p:cTn id="38" presetID="2" presetClass="entr" presetSubtype="2" fill="hold" grpId="1" nodeType="withEffect">
                                  <p:stCondLst>
                                    <p:cond delay="2000"/>
                                  </p:stCondLst>
                                  <p:childTnLst>
                                    <p:set>
                                      <p:cBhvr>
                                        <p:cTn id="39" dur="1" fill="hold">
                                          <p:stCondLst>
                                            <p:cond delay="0"/>
                                          </p:stCondLst>
                                        </p:cTn>
                                        <p:tgtEl>
                                          <p:spTgt spid="3">
                                            <p:txEl>
                                              <p:pRg st="1" end="1"/>
                                            </p:txEl>
                                          </p:spTgt>
                                        </p:tgtEl>
                                        <p:attrNameLst>
                                          <p:attrName>style.visibility</p:attrName>
                                        </p:attrNameLst>
                                      </p:cBhvr>
                                      <p:to>
                                        <p:strVal val="visible"/>
                                      </p:to>
                                    </p:set>
                                    <p:anim calcmode="lin" valueType="num">
                                      <p:cBhvr additive="base">
                                        <p:cTn id="40"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41" dur="500" fill="hold"/>
                                        <p:tgtEl>
                                          <p:spTgt spid="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2" name="CAMERA.WAV"/>
                                        </p:tgtEl>
                                      </p:cMediaNode>
                                    </p:audio>
                                  </p:subTnLst>
                                </p:cTn>
                              </p:par>
                              <p:par>
                                <p:cTn id="42" presetID="2" presetClass="entr" presetSubtype="2" fill="hold" grpId="1" nodeType="withEffect">
                                  <p:stCondLst>
                                    <p:cond delay="2000"/>
                                  </p:stCondLst>
                                  <p:childTnLst>
                                    <p:set>
                                      <p:cBhvr>
                                        <p:cTn id="43" dur="1" fill="hold">
                                          <p:stCondLst>
                                            <p:cond delay="0"/>
                                          </p:stCondLst>
                                        </p:cTn>
                                        <p:tgtEl>
                                          <p:spTgt spid="3">
                                            <p:txEl>
                                              <p:pRg st="2" end="2"/>
                                            </p:txEl>
                                          </p:spTgt>
                                        </p:tgtEl>
                                        <p:attrNameLst>
                                          <p:attrName>style.visibility</p:attrName>
                                        </p:attrNameLst>
                                      </p:cBhvr>
                                      <p:to>
                                        <p:strVal val="visible"/>
                                      </p:to>
                                    </p:set>
                                    <p:anim calcmode="lin" valueType="num">
                                      <p:cBhvr additive="base">
                                        <p:cTn id="44"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45" dur="500" fill="hold"/>
                                        <p:tgtEl>
                                          <p:spTgt spid="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2" name="CAMERA.WAV"/>
                                        </p:tgtEl>
                                      </p:cMediaNode>
                                    </p:audio>
                                  </p:subTnLst>
                                </p:cTn>
                              </p:par>
                              <p:par>
                                <p:cTn id="46" presetID="2" presetClass="entr" presetSubtype="2" fill="hold" grpId="1" nodeType="withEffect">
                                  <p:stCondLst>
                                    <p:cond delay="2000"/>
                                  </p:stCondLst>
                                  <p:childTnLst>
                                    <p:set>
                                      <p:cBhvr>
                                        <p:cTn id="47" dur="1" fill="hold">
                                          <p:stCondLst>
                                            <p:cond delay="0"/>
                                          </p:stCondLst>
                                        </p:cTn>
                                        <p:tgtEl>
                                          <p:spTgt spid="3">
                                            <p:txEl>
                                              <p:pRg st="3" end="3"/>
                                            </p:txEl>
                                          </p:spTgt>
                                        </p:tgtEl>
                                        <p:attrNameLst>
                                          <p:attrName>style.visibility</p:attrName>
                                        </p:attrNameLst>
                                      </p:cBhvr>
                                      <p:to>
                                        <p:strVal val="visible"/>
                                      </p:to>
                                    </p:set>
                                    <p:anim calcmode="lin" valueType="num">
                                      <p:cBhvr additive="base">
                                        <p:cTn id="48"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49" dur="500" fill="hold"/>
                                        <p:tgtEl>
                                          <p:spTgt spid="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2" name="CAMERA.WAV"/>
                                        </p:tgtEl>
                                      </p:cMediaNode>
                                    </p:audio>
                                  </p:subTnLst>
                                </p:cTn>
                              </p:par>
                              <p:par>
                                <p:cTn id="50" presetID="2" presetClass="entr" presetSubtype="2" fill="hold" grpId="1" nodeType="withEffect">
                                  <p:stCondLst>
                                    <p:cond delay="2000"/>
                                  </p:stCondLst>
                                  <p:childTnLst>
                                    <p:set>
                                      <p:cBhvr>
                                        <p:cTn id="51" dur="1" fill="hold">
                                          <p:stCondLst>
                                            <p:cond delay="0"/>
                                          </p:stCondLst>
                                        </p:cTn>
                                        <p:tgtEl>
                                          <p:spTgt spid="3">
                                            <p:txEl>
                                              <p:pRg st="4" end="4"/>
                                            </p:txEl>
                                          </p:spTgt>
                                        </p:tgtEl>
                                        <p:attrNameLst>
                                          <p:attrName>style.visibility</p:attrName>
                                        </p:attrNameLst>
                                      </p:cBhvr>
                                      <p:to>
                                        <p:strVal val="visible"/>
                                      </p:to>
                                    </p:set>
                                    <p:anim calcmode="lin" valueType="num">
                                      <p:cBhvr additive="base">
                                        <p:cTn id="52"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53" dur="500" fill="hold"/>
                                        <p:tgtEl>
                                          <p:spTgt spid="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2" name="CAMERA.WAV"/>
                                        </p:tgtEl>
                                      </p:cMediaNode>
                                    </p:audio>
                                  </p:subTnLst>
                                </p:cTn>
                              </p:par>
                            </p:childTnLst>
                          </p:cTn>
                        </p:par>
                        <p:par>
                          <p:cTn id="54" fill="hold">
                            <p:stCondLst>
                              <p:cond delay="6000"/>
                            </p:stCondLst>
                            <p:childTnLst>
                              <p:par>
                                <p:cTn id="55" presetID="16" presetClass="entr" presetSubtype="37" fill="hold" grpId="0" nodeType="after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barn(outVertical)">
                                      <p:cBhvr>
                                        <p:cTn id="57" dur="500"/>
                                        <p:tgtEl>
                                          <p:spTgt spid="2"/>
                                        </p:tgtEl>
                                      </p:cBhvr>
                                    </p:animEffect>
                                  </p:childTnLst>
                                  <p:subTnLst>
                                    <p:audio>
                                      <p:cMediaNode>
                                        <p:cTn display="0" masterRel="sameClick">
                                          <p:stCondLst>
                                            <p:cond evt="begin" delay="0">
                                              <p:tn val="55"/>
                                            </p:cond>
                                          </p:stCondLst>
                                          <p:endCondLst>
                                            <p:cond evt="onStopAudio" delay="0">
                                              <p:tgtEl>
                                                <p:sldTgt/>
                                              </p:tgtEl>
                                            </p:cond>
                                          </p:endCondLst>
                                        </p:cTn>
                                        <p:tgtEl>
                                          <p:sndTgt r:embed="rId2" name="CAMERA.WAV"/>
                                        </p:tgtEl>
                                      </p:cMediaNode>
                                    </p:audio>
                                  </p:subTnLst>
                                </p:cTn>
                              </p:par>
                            </p:childTnLst>
                          </p:cTn>
                        </p:par>
                        <p:par>
                          <p:cTn id="58" fill="hold">
                            <p:stCondLst>
                              <p:cond delay="6500"/>
                            </p:stCondLst>
                            <p:childTnLst>
                              <p:par>
                                <p:cTn id="59" presetID="2" presetClass="entr" presetSubtype="2" fill="hold" grpId="0" nodeType="afterEffect">
                                  <p:stCondLst>
                                    <p:cond delay="2000"/>
                                  </p:stCondLst>
                                  <p:childTnLst>
                                    <p:set>
                                      <p:cBhvr>
                                        <p:cTn id="60" dur="1" fill="hold">
                                          <p:stCondLst>
                                            <p:cond delay="0"/>
                                          </p:stCondLst>
                                        </p:cTn>
                                        <p:tgtEl>
                                          <p:spTgt spid="3">
                                            <p:txEl>
                                              <p:pRg st="0" end="0"/>
                                            </p:txEl>
                                          </p:spTgt>
                                        </p:tgtEl>
                                        <p:attrNameLst>
                                          <p:attrName>style.visibility</p:attrName>
                                        </p:attrNameLst>
                                      </p:cBhvr>
                                      <p:to>
                                        <p:strVal val="visible"/>
                                      </p:to>
                                    </p:set>
                                    <p:anim calcmode="lin" valueType="num">
                                      <p:cBhvr additive="base">
                                        <p:cTn id="61"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2" name="CAMERA.WAV"/>
                                        </p:tgtEl>
                                      </p:cMediaNode>
                                    </p:audio>
                                  </p:subTnLst>
                                </p:cTn>
                              </p:par>
                              <p:par>
                                <p:cTn id="63" presetID="2" presetClass="entr" presetSubtype="2" fill="hold" grpId="0" nodeType="withEffect">
                                  <p:stCondLst>
                                    <p:cond delay="2000"/>
                                  </p:stCondLst>
                                  <p:childTnLst>
                                    <p:set>
                                      <p:cBhvr>
                                        <p:cTn id="64" dur="1" fill="hold">
                                          <p:stCondLst>
                                            <p:cond delay="0"/>
                                          </p:stCondLst>
                                        </p:cTn>
                                        <p:tgtEl>
                                          <p:spTgt spid="3">
                                            <p:txEl>
                                              <p:pRg st="1" end="1"/>
                                            </p:txEl>
                                          </p:spTgt>
                                        </p:tgtEl>
                                        <p:attrNameLst>
                                          <p:attrName>style.visibility</p:attrName>
                                        </p:attrNameLst>
                                      </p:cBhvr>
                                      <p:to>
                                        <p:strVal val="visible"/>
                                      </p:to>
                                    </p:set>
                                    <p:anim calcmode="lin" valueType="num">
                                      <p:cBhvr additive="base">
                                        <p:cTn id="65"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66" dur="500" fill="hold"/>
                                        <p:tgtEl>
                                          <p:spTgt spid="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2" name="CAMERA.WAV"/>
                                        </p:tgtEl>
                                      </p:cMediaNode>
                                    </p:audio>
                                  </p:subTnLst>
                                </p:cTn>
                              </p:par>
                              <p:par>
                                <p:cTn id="67" presetID="2" presetClass="entr" presetSubtype="2" fill="hold" grpId="0" nodeType="withEffect">
                                  <p:stCondLst>
                                    <p:cond delay="2000"/>
                                  </p:stCondLst>
                                  <p:childTnLst>
                                    <p:set>
                                      <p:cBhvr>
                                        <p:cTn id="68" dur="1" fill="hold">
                                          <p:stCondLst>
                                            <p:cond delay="0"/>
                                          </p:stCondLst>
                                        </p:cTn>
                                        <p:tgtEl>
                                          <p:spTgt spid="3">
                                            <p:txEl>
                                              <p:pRg st="2" end="2"/>
                                            </p:txEl>
                                          </p:spTgt>
                                        </p:tgtEl>
                                        <p:attrNameLst>
                                          <p:attrName>style.visibility</p:attrName>
                                        </p:attrNameLst>
                                      </p:cBhvr>
                                      <p:to>
                                        <p:strVal val="visible"/>
                                      </p:to>
                                    </p:set>
                                    <p:anim calcmode="lin" valueType="num">
                                      <p:cBhvr additive="base">
                                        <p:cTn id="6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70" dur="500" fill="hold"/>
                                        <p:tgtEl>
                                          <p:spTgt spid="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7"/>
                                            </p:cond>
                                          </p:stCondLst>
                                          <p:endCondLst>
                                            <p:cond evt="onStopAudio" delay="0">
                                              <p:tgtEl>
                                                <p:sldTgt/>
                                              </p:tgtEl>
                                            </p:cond>
                                          </p:endCondLst>
                                        </p:cTn>
                                        <p:tgtEl>
                                          <p:sndTgt r:embed="rId2" name="CAMERA.WAV"/>
                                        </p:tgtEl>
                                      </p:cMediaNode>
                                    </p:audio>
                                  </p:subTnLst>
                                </p:cTn>
                              </p:par>
                              <p:par>
                                <p:cTn id="71" presetID="2" presetClass="entr" presetSubtype="2" fill="hold" grpId="0" nodeType="withEffect">
                                  <p:stCondLst>
                                    <p:cond delay="2000"/>
                                  </p:stCondLst>
                                  <p:childTnLst>
                                    <p:set>
                                      <p:cBhvr>
                                        <p:cTn id="72" dur="1" fill="hold">
                                          <p:stCondLst>
                                            <p:cond delay="0"/>
                                          </p:stCondLst>
                                        </p:cTn>
                                        <p:tgtEl>
                                          <p:spTgt spid="3">
                                            <p:txEl>
                                              <p:pRg st="3" end="3"/>
                                            </p:txEl>
                                          </p:spTgt>
                                        </p:tgtEl>
                                        <p:attrNameLst>
                                          <p:attrName>style.visibility</p:attrName>
                                        </p:attrNameLst>
                                      </p:cBhvr>
                                      <p:to>
                                        <p:strVal val="visible"/>
                                      </p:to>
                                    </p:set>
                                    <p:anim calcmode="lin" valueType="num">
                                      <p:cBhvr additive="base">
                                        <p:cTn id="73"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74" dur="500" fill="hold"/>
                                        <p:tgtEl>
                                          <p:spTgt spid="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2" name="CAMERA.WAV"/>
                                        </p:tgtEl>
                                      </p:cMediaNode>
                                    </p:audio>
                                  </p:subTnLst>
                                </p:cTn>
                              </p:par>
                              <p:par>
                                <p:cTn id="75" presetID="2" presetClass="entr" presetSubtype="2" fill="hold" grpId="0" nodeType="withEffect">
                                  <p:stCondLst>
                                    <p:cond delay="2000"/>
                                  </p:stCondLst>
                                  <p:childTnLst>
                                    <p:set>
                                      <p:cBhvr>
                                        <p:cTn id="76" dur="1" fill="hold">
                                          <p:stCondLst>
                                            <p:cond delay="0"/>
                                          </p:stCondLst>
                                        </p:cTn>
                                        <p:tgtEl>
                                          <p:spTgt spid="3">
                                            <p:txEl>
                                              <p:pRg st="4" end="4"/>
                                            </p:txEl>
                                          </p:spTgt>
                                        </p:tgtEl>
                                        <p:attrNameLst>
                                          <p:attrName>style.visibility</p:attrName>
                                        </p:attrNameLst>
                                      </p:cBhvr>
                                      <p:to>
                                        <p:strVal val="visible"/>
                                      </p:to>
                                    </p:set>
                                    <p:anim calcmode="lin" valueType="num">
                                      <p:cBhvr additive="base">
                                        <p:cTn id="77"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78" dur="500" fill="hold"/>
                                        <p:tgtEl>
                                          <p:spTgt spid="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2" grpId="1" autoUpdateAnimBg="0"/>
      <p:bldP spid="2" grpId="2" autoUpdateAnimBg="0"/>
      <p:bldP spid="3" grpId="0" build="p" autoUpdateAnimBg="0" advAuto="2000"/>
      <p:bldP spid="3" grpId="1" build="p" autoUpdateAnimBg="0" advAuto="2000"/>
      <p:bldP spid="3" grpId="2" build="p" autoUpdateAnimBg="0" advAuto="2000"/>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73163" y="4572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73163"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135563" y="1981200"/>
            <a:ext cx="3810000" cy="4114800"/>
          </a:xfrm>
        </p:spPr>
        <p:txBody>
          <a:bodyPr/>
          <a:lstStyle/>
          <a:p>
            <a:r>
              <a:rPr lang="en-US" smtClean="0"/>
              <a:t>Click icon to add clip art</a:t>
            </a:r>
            <a:endParaRPr lang="en-US"/>
          </a:p>
        </p:txBody>
      </p:sp>
      <p:sp>
        <p:nvSpPr>
          <p:cNvPr id="5" name="Date Placeholder 4"/>
          <p:cNvSpPr>
            <a:spLocks noGrp="1"/>
          </p:cNvSpPr>
          <p:nvPr>
            <p:ph type="dt" sz="half" idx="10"/>
          </p:nvPr>
        </p:nvSpPr>
        <p:spPr>
          <a:xfrm>
            <a:off x="1173163" y="6265863"/>
            <a:ext cx="1905000" cy="457200"/>
          </a:xfrm>
        </p:spPr>
        <p:txBody>
          <a:bodyPr/>
          <a:lstStyle>
            <a:lvl1pPr>
              <a:defRPr/>
            </a:lvl1pPr>
          </a:lstStyle>
          <a:p>
            <a:fld id="{1E9E579A-7F76-47A0-B5E6-C3DF1364653C}" type="datetime1">
              <a:rPr lang="en-US"/>
              <a:pPr/>
              <a:t>7/29/16</a:t>
            </a:fld>
            <a:endParaRPr lang="en-US" b="0">
              <a:solidFill>
                <a:schemeClr val="tx1"/>
              </a:solidFill>
            </a:endParaRPr>
          </a:p>
        </p:txBody>
      </p:sp>
      <p:sp>
        <p:nvSpPr>
          <p:cNvPr id="6" name="Footer Placeholder 5"/>
          <p:cNvSpPr>
            <a:spLocks noGrp="1"/>
          </p:cNvSpPr>
          <p:nvPr>
            <p:ph type="ftr" sz="quarter" idx="11"/>
          </p:nvPr>
        </p:nvSpPr>
        <p:spPr>
          <a:xfrm>
            <a:off x="3581400" y="6248400"/>
            <a:ext cx="2895600" cy="457200"/>
          </a:xfrm>
        </p:spPr>
        <p:txBody>
          <a:bodyPr/>
          <a:lstStyle>
            <a:lvl1pPr>
              <a:defRPr/>
            </a:lvl1pPr>
          </a:lstStyle>
          <a:p>
            <a:r>
              <a:rPr lang="en-US"/>
              <a:t>©Lawrence M. Hinman</a:t>
            </a:r>
            <a:endParaRPr lang="en-US" b="0">
              <a:solidFill>
                <a:schemeClr val="tx1"/>
              </a:solidFill>
            </a:endParaRPr>
          </a:p>
        </p:txBody>
      </p:sp>
      <p:sp>
        <p:nvSpPr>
          <p:cNvPr id="7" name="Slide Number Placeholder 6"/>
          <p:cNvSpPr>
            <a:spLocks noGrp="1"/>
          </p:cNvSpPr>
          <p:nvPr>
            <p:ph type="sldNum" sz="quarter" idx="12"/>
          </p:nvPr>
        </p:nvSpPr>
        <p:spPr>
          <a:xfrm>
            <a:off x="7010400" y="6248400"/>
            <a:ext cx="1905000" cy="457200"/>
          </a:xfrm>
        </p:spPr>
        <p:txBody>
          <a:bodyPr/>
          <a:lstStyle>
            <a:lvl1pPr>
              <a:defRPr/>
            </a:lvl1pPr>
          </a:lstStyle>
          <a:p>
            <a:fld id="{3A48BF98-4A92-4A7C-9522-37A5FE2BFC77}" type="slidenum">
              <a:rPr lang="en-US"/>
              <a:pPr/>
              <a:t>‹#›</a:t>
            </a:fld>
            <a:endParaRPr lang="en-US" b="0">
              <a:solidFill>
                <a:schemeClr val="tx1"/>
              </a:solidFill>
            </a:endParaRPr>
          </a:p>
        </p:txBody>
      </p:sp>
    </p:spTree>
  </p:cSld>
  <p:clrMapOvr>
    <a:masterClrMapping/>
  </p:clrMapOvr>
  <p:transition>
    <p:split orient="vert"/>
    <p:sndAc>
      <p:stSnd>
        <p:snd r:embed="rId1"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2"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1" name="CAMERA.WAV"/>
                                        </p:tgtEl>
                                      </p:cMediaNode>
                                    </p:audio>
                                  </p:subTnLst>
                                </p:cTn>
                              </p:par>
                            </p:childTnLst>
                          </p:cTn>
                        </p:par>
                        <p:par>
                          <p:cTn id="8" fill="hold">
                            <p:stCondLst>
                              <p:cond delay="500"/>
                            </p:stCondLst>
                            <p:childTnLst>
                              <p:par>
                                <p:cTn id="9" presetID="2" presetClass="entr" presetSubtype="2" fill="hold" grpId="2" nodeType="afterEffect">
                                  <p:stCondLst>
                                    <p:cond delay="200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1" name="CAMERA.WAV"/>
                                        </p:tgtEl>
                                      </p:cMediaNode>
                                    </p:audio>
                                  </p:subTnLst>
                                </p:cTn>
                              </p:par>
                              <p:par>
                                <p:cTn id="13" presetID="2" presetClass="entr" presetSubtype="2" fill="hold" grpId="2" nodeType="withEffect">
                                  <p:stCondLst>
                                    <p:cond delay="200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1" name="CAMERA.WAV"/>
                                        </p:tgtEl>
                                      </p:cMediaNode>
                                    </p:audio>
                                  </p:subTnLst>
                                </p:cTn>
                              </p:par>
                              <p:par>
                                <p:cTn id="17" presetID="2" presetClass="entr" presetSubtype="2" fill="hold" grpId="2" nodeType="withEffect">
                                  <p:stCondLst>
                                    <p:cond delay="200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1" name="CAMERA.WAV"/>
                                        </p:tgtEl>
                                      </p:cMediaNode>
                                    </p:audio>
                                  </p:subTnLst>
                                </p:cTn>
                              </p:par>
                              <p:par>
                                <p:cTn id="21" presetID="2" presetClass="entr" presetSubtype="2" fill="hold" grpId="2" nodeType="withEffect">
                                  <p:stCondLst>
                                    <p:cond delay="200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1" name="CAMERA.WAV"/>
                                        </p:tgtEl>
                                      </p:cMediaNode>
                                    </p:audio>
                                  </p:subTnLst>
                                </p:cTn>
                              </p:par>
                              <p:par>
                                <p:cTn id="25" presetID="2" presetClass="entr" presetSubtype="2" fill="hold" grpId="2" nodeType="withEffect">
                                  <p:stCondLst>
                                    <p:cond delay="200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1" name="CAMERA.WAV"/>
                                        </p:tgtEl>
                                      </p:cMediaNode>
                                    </p:audio>
                                  </p:subTnLst>
                                </p:cTn>
                              </p:par>
                            </p:childTnLst>
                          </p:cTn>
                        </p:par>
                        <p:par>
                          <p:cTn id="29" fill="hold">
                            <p:stCondLst>
                              <p:cond delay="3000"/>
                            </p:stCondLst>
                            <p:childTnLst>
                              <p:par>
                                <p:cTn id="30" presetID="2" presetClass="entr" presetSubtype="2" fill="hold" grpId="2" nodeType="afterEffect">
                                  <p:stCondLst>
                                    <p:cond delay="2000"/>
                                  </p:stCondLst>
                                  <p:childTnLst>
                                    <p:set>
                                      <p:cBhvr>
                                        <p:cTn id="31" dur="1" fill="hold">
                                          <p:stCondLst>
                                            <p:cond delay="0"/>
                                          </p:stCondLst>
                                        </p:cTn>
                                        <p:tgtEl>
                                          <p:spTgt spid="4">
                                            <p:txEl>
                                              <p:pRg st="0" end="0"/>
                                            </p:txEl>
                                          </p:spTgt>
                                        </p:tgtEl>
                                        <p:attrNameLst>
                                          <p:attrName>style.visibility</p:attrName>
                                        </p:attrNameLst>
                                      </p:cBhvr>
                                      <p:to>
                                        <p:strVal val="visible"/>
                                      </p:to>
                                    </p:set>
                                    <p:anim calcmode="lin" valueType="num">
                                      <p:cBhvr additive="base">
                                        <p:cTn id="32"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1" name="CAMERA.WAV"/>
                                        </p:tgtEl>
                                      </p:cMediaNode>
                                    </p:audio>
                                  </p:subTnLst>
                                </p:cTn>
                              </p:par>
                            </p:childTnLst>
                          </p:cTn>
                        </p:par>
                        <p:par>
                          <p:cTn id="34" fill="hold">
                            <p:stCondLst>
                              <p:cond delay="5500"/>
                            </p:stCondLst>
                            <p:childTnLst>
                              <p:par>
                                <p:cTn id="35" presetID="16" presetClass="entr" presetSubtype="37" fill="hold" grpId="1"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arn(outVertical)">
                                      <p:cBhvr>
                                        <p:cTn id="37" dur="500"/>
                                        <p:tgtEl>
                                          <p:spTgt spid="2"/>
                                        </p:tgtEl>
                                      </p:cBhvr>
                                    </p:animEffect>
                                  </p:childTnLst>
                                  <p:subTnLst>
                                    <p:audio>
                                      <p:cMediaNode>
                                        <p:cTn display="0" masterRel="sameClick">
                                          <p:stCondLst>
                                            <p:cond evt="begin" delay="0">
                                              <p:tn val="35"/>
                                            </p:cond>
                                          </p:stCondLst>
                                          <p:endCondLst>
                                            <p:cond evt="onStopAudio" delay="0">
                                              <p:tgtEl>
                                                <p:sldTgt/>
                                              </p:tgtEl>
                                            </p:cond>
                                          </p:endCondLst>
                                        </p:cTn>
                                        <p:tgtEl>
                                          <p:sndTgt r:embed="rId1" name="CAMERA.WAV"/>
                                        </p:tgtEl>
                                      </p:cMediaNode>
                                    </p:audio>
                                  </p:subTnLst>
                                </p:cTn>
                              </p:par>
                            </p:childTnLst>
                          </p:cTn>
                        </p:par>
                        <p:par>
                          <p:cTn id="38" fill="hold">
                            <p:stCondLst>
                              <p:cond delay="6000"/>
                            </p:stCondLst>
                            <p:childTnLst>
                              <p:par>
                                <p:cTn id="39" presetID="2" presetClass="entr" presetSubtype="2" fill="hold" grpId="1" nodeType="afterEffect">
                                  <p:stCondLst>
                                    <p:cond delay="2000"/>
                                  </p:stCondLst>
                                  <p:childTnLst>
                                    <p:set>
                                      <p:cBhvr>
                                        <p:cTn id="40" dur="1" fill="hold">
                                          <p:stCondLst>
                                            <p:cond delay="0"/>
                                          </p:stCondLst>
                                        </p:cTn>
                                        <p:tgtEl>
                                          <p:spTgt spid="3">
                                            <p:txEl>
                                              <p:pRg st="0" end="0"/>
                                            </p:txEl>
                                          </p:spTgt>
                                        </p:tgtEl>
                                        <p:attrNameLst>
                                          <p:attrName>style.visibility</p:attrName>
                                        </p:attrNameLst>
                                      </p:cBhvr>
                                      <p:to>
                                        <p:strVal val="visible"/>
                                      </p:to>
                                    </p:set>
                                    <p:anim calcmode="lin" valueType="num">
                                      <p:cBhvr additive="base">
                                        <p:cTn id="41"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1" name="CAMERA.WAV"/>
                                        </p:tgtEl>
                                      </p:cMediaNode>
                                    </p:audio>
                                  </p:subTnLst>
                                </p:cTn>
                              </p:par>
                              <p:par>
                                <p:cTn id="43" presetID="2" presetClass="entr" presetSubtype="2" fill="hold" grpId="1" nodeType="withEffect">
                                  <p:stCondLst>
                                    <p:cond delay="2000"/>
                                  </p:stCondLst>
                                  <p:childTnLst>
                                    <p:set>
                                      <p:cBhvr>
                                        <p:cTn id="44" dur="1" fill="hold">
                                          <p:stCondLst>
                                            <p:cond delay="0"/>
                                          </p:stCondLst>
                                        </p:cTn>
                                        <p:tgtEl>
                                          <p:spTgt spid="3">
                                            <p:txEl>
                                              <p:pRg st="1" end="1"/>
                                            </p:txEl>
                                          </p:spTgt>
                                        </p:tgtEl>
                                        <p:attrNameLst>
                                          <p:attrName>style.visibility</p:attrName>
                                        </p:attrNameLst>
                                      </p:cBhvr>
                                      <p:to>
                                        <p:strVal val="visible"/>
                                      </p:to>
                                    </p:set>
                                    <p:anim calcmode="lin" valueType="num">
                                      <p:cBhvr additive="base">
                                        <p:cTn id="45"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1" name="CAMERA.WAV"/>
                                        </p:tgtEl>
                                      </p:cMediaNode>
                                    </p:audio>
                                  </p:subTnLst>
                                </p:cTn>
                              </p:par>
                              <p:par>
                                <p:cTn id="47" presetID="2" presetClass="entr" presetSubtype="2" fill="hold" grpId="1" nodeType="withEffect">
                                  <p:stCondLst>
                                    <p:cond delay="2000"/>
                                  </p:stCondLst>
                                  <p:childTnLst>
                                    <p:set>
                                      <p:cBhvr>
                                        <p:cTn id="48" dur="1" fill="hold">
                                          <p:stCondLst>
                                            <p:cond delay="0"/>
                                          </p:stCondLst>
                                        </p:cTn>
                                        <p:tgtEl>
                                          <p:spTgt spid="3">
                                            <p:txEl>
                                              <p:pRg st="2" end="2"/>
                                            </p:txEl>
                                          </p:spTgt>
                                        </p:tgtEl>
                                        <p:attrNameLst>
                                          <p:attrName>style.visibility</p:attrName>
                                        </p:attrNameLst>
                                      </p:cBhvr>
                                      <p:to>
                                        <p:strVal val="visible"/>
                                      </p:to>
                                    </p:set>
                                    <p:anim calcmode="lin" valueType="num">
                                      <p:cBhvr additive="base">
                                        <p:cTn id="4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1" name="CAMERA.WAV"/>
                                        </p:tgtEl>
                                      </p:cMediaNode>
                                    </p:audio>
                                  </p:subTnLst>
                                </p:cTn>
                              </p:par>
                              <p:par>
                                <p:cTn id="51" presetID="2" presetClass="entr" presetSubtype="2" fill="hold" grpId="1" nodeType="withEffect">
                                  <p:stCondLst>
                                    <p:cond delay="2000"/>
                                  </p:stCondLst>
                                  <p:childTnLst>
                                    <p:set>
                                      <p:cBhvr>
                                        <p:cTn id="52" dur="1" fill="hold">
                                          <p:stCondLst>
                                            <p:cond delay="0"/>
                                          </p:stCondLst>
                                        </p:cTn>
                                        <p:tgtEl>
                                          <p:spTgt spid="3">
                                            <p:txEl>
                                              <p:pRg st="3" end="3"/>
                                            </p:txEl>
                                          </p:spTgt>
                                        </p:tgtEl>
                                        <p:attrNameLst>
                                          <p:attrName>style.visibility</p:attrName>
                                        </p:attrNameLst>
                                      </p:cBhvr>
                                      <p:to>
                                        <p:strVal val="visible"/>
                                      </p:to>
                                    </p:set>
                                    <p:anim calcmode="lin" valueType="num">
                                      <p:cBhvr additive="base">
                                        <p:cTn id="53"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1" name="CAMERA.WAV"/>
                                        </p:tgtEl>
                                      </p:cMediaNode>
                                    </p:audio>
                                  </p:subTnLst>
                                </p:cTn>
                              </p:par>
                              <p:par>
                                <p:cTn id="55" presetID="2" presetClass="entr" presetSubtype="2" fill="hold" grpId="1" nodeType="withEffect">
                                  <p:stCondLst>
                                    <p:cond delay="2000"/>
                                  </p:stCondLst>
                                  <p:childTnLst>
                                    <p:set>
                                      <p:cBhvr>
                                        <p:cTn id="56" dur="1" fill="hold">
                                          <p:stCondLst>
                                            <p:cond delay="0"/>
                                          </p:stCondLst>
                                        </p:cTn>
                                        <p:tgtEl>
                                          <p:spTgt spid="3">
                                            <p:txEl>
                                              <p:pRg st="4" end="4"/>
                                            </p:txEl>
                                          </p:spTgt>
                                        </p:tgtEl>
                                        <p:attrNameLst>
                                          <p:attrName>style.visibility</p:attrName>
                                        </p:attrNameLst>
                                      </p:cBhvr>
                                      <p:to>
                                        <p:strVal val="visible"/>
                                      </p:to>
                                    </p:set>
                                    <p:anim calcmode="lin" valueType="num">
                                      <p:cBhvr additive="base">
                                        <p:cTn id="57"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58" dur="500" fill="hold"/>
                                        <p:tgtEl>
                                          <p:spTgt spid="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1" name="CAMERA.WAV"/>
                                        </p:tgtEl>
                                      </p:cMediaNode>
                                    </p:audio>
                                  </p:subTnLst>
                                </p:cTn>
                              </p:par>
                            </p:childTnLst>
                          </p:cTn>
                        </p:par>
                        <p:par>
                          <p:cTn id="59" fill="hold">
                            <p:stCondLst>
                              <p:cond delay="8500"/>
                            </p:stCondLst>
                            <p:childTnLst>
                              <p:par>
                                <p:cTn id="60" presetID="2" presetClass="entr" presetSubtype="2" fill="hold" grpId="1" nodeType="afterEffect">
                                  <p:stCondLst>
                                    <p:cond delay="2000"/>
                                  </p:stCondLst>
                                  <p:childTnLst>
                                    <p:set>
                                      <p:cBhvr>
                                        <p:cTn id="61" dur="1" fill="hold">
                                          <p:stCondLst>
                                            <p:cond delay="0"/>
                                          </p:stCondLst>
                                        </p:cTn>
                                        <p:tgtEl>
                                          <p:spTgt spid="4">
                                            <p:txEl>
                                              <p:pRg st="0" end="0"/>
                                            </p:txEl>
                                          </p:spTgt>
                                        </p:tgtEl>
                                        <p:attrNameLst>
                                          <p:attrName>style.visibility</p:attrName>
                                        </p:attrNameLst>
                                      </p:cBhvr>
                                      <p:to>
                                        <p:strVal val="visible"/>
                                      </p:to>
                                    </p:set>
                                    <p:anim calcmode="lin" valueType="num">
                                      <p:cBhvr additive="base">
                                        <p:cTn id="62"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63" dur="500" fill="hold"/>
                                        <p:tgtEl>
                                          <p:spTgt spid="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0"/>
                                            </p:cond>
                                          </p:stCondLst>
                                          <p:endCondLst>
                                            <p:cond evt="onStopAudio" delay="0">
                                              <p:tgtEl>
                                                <p:sldTgt/>
                                              </p:tgtEl>
                                            </p:cond>
                                          </p:endCondLst>
                                        </p:cTn>
                                        <p:tgtEl>
                                          <p:sndTgt r:embed="rId1" name="CAMERA.WAV"/>
                                        </p:tgtEl>
                                      </p:cMediaNode>
                                    </p:audio>
                                  </p:subTnLst>
                                </p:cTn>
                              </p:par>
                            </p:childTnLst>
                          </p:cTn>
                        </p:par>
                        <p:par>
                          <p:cTn id="64" fill="hold">
                            <p:stCondLst>
                              <p:cond delay="11000"/>
                            </p:stCondLst>
                            <p:childTnLst>
                              <p:par>
                                <p:cTn id="65" presetID="16" presetClass="entr" presetSubtype="37" fill="hold" grpId="0" nodeType="afterEffect">
                                  <p:stCondLst>
                                    <p:cond delay="0"/>
                                  </p:stCondLst>
                                  <p:childTnLst>
                                    <p:set>
                                      <p:cBhvr>
                                        <p:cTn id="66" dur="1" fill="hold">
                                          <p:stCondLst>
                                            <p:cond delay="0"/>
                                          </p:stCondLst>
                                        </p:cTn>
                                        <p:tgtEl>
                                          <p:spTgt spid="2"/>
                                        </p:tgtEl>
                                        <p:attrNameLst>
                                          <p:attrName>style.visibility</p:attrName>
                                        </p:attrNameLst>
                                      </p:cBhvr>
                                      <p:to>
                                        <p:strVal val="visible"/>
                                      </p:to>
                                    </p:set>
                                    <p:animEffect transition="in" filter="barn(outVertical)">
                                      <p:cBhvr>
                                        <p:cTn id="67" dur="500"/>
                                        <p:tgtEl>
                                          <p:spTgt spid="2"/>
                                        </p:tgtEl>
                                      </p:cBhvr>
                                    </p:animEffect>
                                  </p:childTnLst>
                                  <p:subTnLst>
                                    <p:audio>
                                      <p:cMediaNode>
                                        <p:cTn display="0" masterRel="sameClick">
                                          <p:stCondLst>
                                            <p:cond evt="begin" delay="0">
                                              <p:tn val="65"/>
                                            </p:cond>
                                          </p:stCondLst>
                                          <p:endCondLst>
                                            <p:cond evt="onStopAudio" delay="0">
                                              <p:tgtEl>
                                                <p:sldTgt/>
                                              </p:tgtEl>
                                            </p:cond>
                                          </p:endCondLst>
                                        </p:cTn>
                                        <p:tgtEl>
                                          <p:sndTgt r:embed="rId1" name="CAMERA.WAV"/>
                                        </p:tgtEl>
                                      </p:cMediaNode>
                                    </p:audio>
                                  </p:subTnLst>
                                </p:cTn>
                              </p:par>
                            </p:childTnLst>
                          </p:cTn>
                        </p:par>
                        <p:par>
                          <p:cTn id="68" fill="hold">
                            <p:stCondLst>
                              <p:cond delay="11500"/>
                            </p:stCondLst>
                            <p:childTnLst>
                              <p:par>
                                <p:cTn id="69" presetID="2" presetClass="entr" presetSubtype="2" fill="hold" grpId="0" nodeType="afterEffect">
                                  <p:stCondLst>
                                    <p:cond delay="2000"/>
                                  </p:stCondLst>
                                  <p:childTnLst>
                                    <p:set>
                                      <p:cBhvr>
                                        <p:cTn id="70" dur="1" fill="hold">
                                          <p:stCondLst>
                                            <p:cond delay="0"/>
                                          </p:stCondLst>
                                        </p:cTn>
                                        <p:tgtEl>
                                          <p:spTgt spid="3">
                                            <p:txEl>
                                              <p:pRg st="0" end="0"/>
                                            </p:txEl>
                                          </p:spTgt>
                                        </p:tgtEl>
                                        <p:attrNameLst>
                                          <p:attrName>style.visibility</p:attrName>
                                        </p:attrNameLst>
                                      </p:cBhvr>
                                      <p:to>
                                        <p:strVal val="visible"/>
                                      </p:to>
                                    </p:set>
                                    <p:anim calcmode="lin" valueType="num">
                                      <p:cBhvr additive="base">
                                        <p:cTn id="71"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72" dur="500" fill="hold"/>
                                        <p:tgtEl>
                                          <p:spTgt spid="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9"/>
                                            </p:cond>
                                          </p:stCondLst>
                                          <p:endCondLst>
                                            <p:cond evt="onStopAudio" delay="0">
                                              <p:tgtEl>
                                                <p:sldTgt/>
                                              </p:tgtEl>
                                            </p:cond>
                                          </p:endCondLst>
                                        </p:cTn>
                                        <p:tgtEl>
                                          <p:sndTgt r:embed="rId1" name="CAMERA.WAV"/>
                                        </p:tgtEl>
                                      </p:cMediaNode>
                                    </p:audio>
                                  </p:subTnLst>
                                </p:cTn>
                              </p:par>
                              <p:par>
                                <p:cTn id="73" presetID="2" presetClass="entr" presetSubtype="2" fill="hold" grpId="0" nodeType="withEffect">
                                  <p:stCondLst>
                                    <p:cond delay="2000"/>
                                  </p:stCondLst>
                                  <p:childTnLst>
                                    <p:set>
                                      <p:cBhvr>
                                        <p:cTn id="74" dur="1" fill="hold">
                                          <p:stCondLst>
                                            <p:cond delay="0"/>
                                          </p:stCondLst>
                                        </p:cTn>
                                        <p:tgtEl>
                                          <p:spTgt spid="3">
                                            <p:txEl>
                                              <p:pRg st="1" end="1"/>
                                            </p:txEl>
                                          </p:spTgt>
                                        </p:tgtEl>
                                        <p:attrNameLst>
                                          <p:attrName>style.visibility</p:attrName>
                                        </p:attrNameLst>
                                      </p:cBhvr>
                                      <p:to>
                                        <p:strVal val="visible"/>
                                      </p:to>
                                    </p:set>
                                    <p:anim calcmode="lin" valueType="num">
                                      <p:cBhvr additive="base">
                                        <p:cTn id="75"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76" dur="500" fill="hold"/>
                                        <p:tgtEl>
                                          <p:spTgt spid="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3"/>
                                            </p:cond>
                                          </p:stCondLst>
                                          <p:endCondLst>
                                            <p:cond evt="onStopAudio" delay="0">
                                              <p:tgtEl>
                                                <p:sldTgt/>
                                              </p:tgtEl>
                                            </p:cond>
                                          </p:endCondLst>
                                        </p:cTn>
                                        <p:tgtEl>
                                          <p:sndTgt r:embed="rId1" name="CAMERA.WAV"/>
                                        </p:tgtEl>
                                      </p:cMediaNode>
                                    </p:audio>
                                  </p:subTnLst>
                                </p:cTn>
                              </p:par>
                              <p:par>
                                <p:cTn id="77" presetID="2" presetClass="entr" presetSubtype="2" fill="hold" grpId="0" nodeType="withEffect">
                                  <p:stCondLst>
                                    <p:cond delay="2000"/>
                                  </p:stCondLst>
                                  <p:childTnLst>
                                    <p:set>
                                      <p:cBhvr>
                                        <p:cTn id="78" dur="1" fill="hold">
                                          <p:stCondLst>
                                            <p:cond delay="0"/>
                                          </p:stCondLst>
                                        </p:cTn>
                                        <p:tgtEl>
                                          <p:spTgt spid="3">
                                            <p:txEl>
                                              <p:pRg st="2" end="2"/>
                                            </p:txEl>
                                          </p:spTgt>
                                        </p:tgtEl>
                                        <p:attrNameLst>
                                          <p:attrName>style.visibility</p:attrName>
                                        </p:attrNameLst>
                                      </p:cBhvr>
                                      <p:to>
                                        <p:strVal val="visible"/>
                                      </p:to>
                                    </p:set>
                                    <p:anim calcmode="lin" valueType="num">
                                      <p:cBhvr additive="base">
                                        <p:cTn id="7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80" dur="500" fill="hold"/>
                                        <p:tgtEl>
                                          <p:spTgt spid="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1" name="CAMERA.WAV"/>
                                        </p:tgtEl>
                                      </p:cMediaNode>
                                    </p:audio>
                                  </p:subTnLst>
                                </p:cTn>
                              </p:par>
                              <p:par>
                                <p:cTn id="81" presetID="2" presetClass="entr" presetSubtype="2" fill="hold" grpId="0" nodeType="withEffect">
                                  <p:stCondLst>
                                    <p:cond delay="2000"/>
                                  </p:stCondLst>
                                  <p:childTnLst>
                                    <p:set>
                                      <p:cBhvr>
                                        <p:cTn id="82" dur="1" fill="hold">
                                          <p:stCondLst>
                                            <p:cond delay="0"/>
                                          </p:stCondLst>
                                        </p:cTn>
                                        <p:tgtEl>
                                          <p:spTgt spid="3">
                                            <p:txEl>
                                              <p:pRg st="3" end="3"/>
                                            </p:txEl>
                                          </p:spTgt>
                                        </p:tgtEl>
                                        <p:attrNameLst>
                                          <p:attrName>style.visibility</p:attrName>
                                        </p:attrNameLst>
                                      </p:cBhvr>
                                      <p:to>
                                        <p:strVal val="visible"/>
                                      </p:to>
                                    </p:set>
                                    <p:anim calcmode="lin" valueType="num">
                                      <p:cBhvr additive="base">
                                        <p:cTn id="83"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84" dur="500" fill="hold"/>
                                        <p:tgtEl>
                                          <p:spTgt spid="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1"/>
                                            </p:cond>
                                          </p:stCondLst>
                                          <p:endCondLst>
                                            <p:cond evt="onStopAudio" delay="0">
                                              <p:tgtEl>
                                                <p:sldTgt/>
                                              </p:tgtEl>
                                            </p:cond>
                                          </p:endCondLst>
                                        </p:cTn>
                                        <p:tgtEl>
                                          <p:sndTgt r:embed="rId1" name="CAMERA.WAV"/>
                                        </p:tgtEl>
                                      </p:cMediaNode>
                                    </p:audio>
                                  </p:subTnLst>
                                </p:cTn>
                              </p:par>
                              <p:par>
                                <p:cTn id="85" presetID="2" presetClass="entr" presetSubtype="2" fill="hold" grpId="0" nodeType="withEffect">
                                  <p:stCondLst>
                                    <p:cond delay="2000"/>
                                  </p:stCondLst>
                                  <p:childTnLst>
                                    <p:set>
                                      <p:cBhvr>
                                        <p:cTn id="86" dur="1" fill="hold">
                                          <p:stCondLst>
                                            <p:cond delay="0"/>
                                          </p:stCondLst>
                                        </p:cTn>
                                        <p:tgtEl>
                                          <p:spTgt spid="3">
                                            <p:txEl>
                                              <p:pRg st="4" end="4"/>
                                            </p:txEl>
                                          </p:spTgt>
                                        </p:tgtEl>
                                        <p:attrNameLst>
                                          <p:attrName>style.visibility</p:attrName>
                                        </p:attrNameLst>
                                      </p:cBhvr>
                                      <p:to>
                                        <p:strVal val="visible"/>
                                      </p:to>
                                    </p:set>
                                    <p:anim calcmode="lin" valueType="num">
                                      <p:cBhvr additive="base">
                                        <p:cTn id="87"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88" dur="500" fill="hold"/>
                                        <p:tgtEl>
                                          <p:spTgt spid="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5"/>
                                            </p:cond>
                                          </p:stCondLst>
                                          <p:endCondLst>
                                            <p:cond evt="onStopAudio" delay="0">
                                              <p:tgtEl>
                                                <p:sldTgt/>
                                              </p:tgtEl>
                                            </p:cond>
                                          </p:endCondLst>
                                        </p:cTn>
                                        <p:tgtEl>
                                          <p:sndTgt r:embed="rId1" name="CAMERA.WAV"/>
                                        </p:tgtEl>
                                      </p:cMediaNode>
                                    </p:audio>
                                  </p:subTnLst>
                                </p:cTn>
                              </p:par>
                            </p:childTnLst>
                          </p:cTn>
                        </p:par>
                        <p:par>
                          <p:cTn id="89" fill="hold">
                            <p:stCondLst>
                              <p:cond delay="14000"/>
                            </p:stCondLst>
                            <p:childTnLst>
                              <p:par>
                                <p:cTn id="90" presetID="2" presetClass="entr" presetSubtype="2" fill="hold" grpId="0" nodeType="afterEffect">
                                  <p:stCondLst>
                                    <p:cond delay="2000"/>
                                  </p:stCondLst>
                                  <p:childTnLst>
                                    <p:set>
                                      <p:cBhvr>
                                        <p:cTn id="91" dur="1" fill="hold">
                                          <p:stCondLst>
                                            <p:cond delay="0"/>
                                          </p:stCondLst>
                                        </p:cTn>
                                        <p:tgtEl>
                                          <p:spTgt spid="4">
                                            <p:txEl>
                                              <p:pRg st="0" end="0"/>
                                            </p:txEl>
                                          </p:spTgt>
                                        </p:tgtEl>
                                        <p:attrNameLst>
                                          <p:attrName>style.visibility</p:attrName>
                                        </p:attrNameLst>
                                      </p:cBhvr>
                                      <p:to>
                                        <p:strVal val="visible"/>
                                      </p:to>
                                    </p:set>
                                    <p:anim calcmode="lin" valueType="num">
                                      <p:cBhvr additive="base">
                                        <p:cTn id="92"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93" dur="500" fill="hold"/>
                                        <p:tgtEl>
                                          <p:spTgt spid="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0"/>
                                            </p:cond>
                                          </p:stCondLst>
                                          <p:endCondLst>
                                            <p:cond evt="onStopAudio" delay="0">
                                              <p:tgtEl>
                                                <p:sldTgt/>
                                              </p:tgtEl>
                                            </p:cond>
                                          </p:endCondLst>
                                        </p:cTn>
                                        <p:tgtEl>
                                          <p:sndTgt r:embed="rId1"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2" grpId="1" autoUpdateAnimBg="0"/>
      <p:bldP spid="2" grpId="2" autoUpdateAnimBg="0"/>
      <p:bldP spid="3" grpId="0" build="p" autoUpdateAnimBg="0" advAuto="2000"/>
      <p:bldP spid="3" grpId="1" build="p" autoUpdateAnimBg="0" advAuto="2000"/>
      <p:bldP spid="3" grpId="2" build="p" autoUpdateAnimBg="0" advAuto="2000"/>
      <p:bldP spid="4" grpId="0" build="p" autoUpdateAnimBg="0" advAuto="2000"/>
      <p:bldP spid="4" grpId="1" build="p" autoUpdateAnimBg="0" advAuto="2000"/>
      <p:bldP spid="4" grpId="2" build="p" autoUpdateAnimBg="0" advAuto="2000"/>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EE1D7417-35CE-4705-86B0-2A059537DE39}"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E97C10F6-7C4F-416A-BA55-C61FC9549B0F}"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46F24D88-B087-4FFF-BA25-EDABCE267AC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6"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pic>
        <p:nvPicPr>
          <p:cNvPr id="7" name="Picture 19"/>
          <p:cNvPicPr>
            <a:picLocks noChangeAspect="1" noChangeArrowheads="1"/>
          </p:cNvPicPr>
          <p:nvPr/>
        </p:nvPicPr>
        <p:blipFill>
          <a:blip r:embed="rId4"/>
          <a:srcRect/>
          <a:stretch>
            <a:fillRect/>
          </a:stretch>
        </p:blipFill>
        <p:spPr bwMode="auto">
          <a:xfrm>
            <a:off x="7391400" y="5181600"/>
            <a:ext cx="1143000" cy="1050925"/>
          </a:xfrm>
          <a:prstGeom prst="rect">
            <a:avLst/>
          </a:prstGeom>
          <a:noFill/>
          <a:ln w="9525">
            <a:noFill/>
            <a:miter lim="800000"/>
            <a:headEnd/>
            <a:tailEnd/>
          </a:ln>
        </p:spPr>
      </p:pic>
      <p:graphicFrame>
        <p:nvGraphicFramePr>
          <p:cNvPr id="8" name="Object 20"/>
          <p:cNvGraphicFramePr>
            <a:graphicFrameLocks noChangeAspect="1"/>
          </p:cNvGraphicFramePr>
          <p:nvPr/>
        </p:nvGraphicFramePr>
        <p:xfrm>
          <a:off x="2819400" y="6248400"/>
          <a:ext cx="671513" cy="242888"/>
        </p:xfrm>
        <a:graphic>
          <a:graphicData uri="http://schemas.openxmlformats.org/presentationml/2006/ole">
            <mc:AlternateContent xmlns:mc="http://schemas.openxmlformats.org/markup-compatibility/2006">
              <mc:Choice xmlns:v="urn:schemas-microsoft-com:vml" Requires="v">
                <p:oleObj spid="_x0000_s172055" name="Package" r:id="rId5" imgW="1343160" imgH="485640" progId="Package">
                  <p:embed/>
                </p:oleObj>
              </mc:Choice>
              <mc:Fallback>
                <p:oleObj name="Package" r:id="rId5" imgW="1343160" imgH="485640" progId="Package">
                  <p:embed/>
                  <p:pic>
                    <p:nvPicPr>
                      <p:cNvPr id="0" name="Object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6248400"/>
                        <a:ext cx="671513" cy="242888"/>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905000"/>
            <a:ext cx="381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905000"/>
            <a:ext cx="381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4"/>
          <p:cNvSpPr>
            <a:spLocks noGrp="1"/>
          </p:cNvSpPr>
          <p:nvPr>
            <p:ph type="dt" sz="half" idx="10"/>
          </p:nvPr>
        </p:nvSpPr>
        <p:spPr/>
        <p:txBody>
          <a:bodyPr/>
          <a:lstStyle>
            <a:lvl1pPr>
              <a:defRPr/>
            </a:lvl1pPr>
          </a:lstStyle>
          <a:p>
            <a:pPr>
              <a:defRPr/>
            </a:pPr>
            <a:fld id="{F7058E50-9BD4-4B90-A543-66994A5252E6}" type="datetime1">
              <a:rPr lang="en-US" smtClean="0"/>
              <a:pPr>
                <a:defRPr/>
              </a:pPr>
              <a:t>7/29/16</a:t>
            </a:fld>
            <a:endParaRPr lang="en-US" b="0">
              <a:solidFill>
                <a:schemeClr val="tx1"/>
              </a:solidFill>
            </a:endParaRPr>
          </a:p>
        </p:txBody>
      </p:sp>
      <p:sp>
        <p:nvSpPr>
          <p:cNvPr id="10" name="Footer Placeholder 5"/>
          <p:cNvSpPr>
            <a:spLocks noGrp="1"/>
          </p:cNvSpPr>
          <p:nvPr>
            <p:ph type="ftr" sz="quarter" idx="11"/>
          </p:nvPr>
        </p:nvSpPr>
        <p:spPr/>
        <p:txBody>
          <a:bodyPr/>
          <a:lstStyle>
            <a:lvl1pPr>
              <a:defRPr/>
            </a:lvl1pPr>
          </a:lstStyle>
          <a:p>
            <a:pPr>
              <a:defRPr/>
            </a:pPr>
            <a:r>
              <a:rPr lang="en-US" smtClean="0"/>
              <a:t>Lawrence M. Hinman  http://ethics.sandiego.edu</a:t>
            </a:r>
            <a:endParaRPr lang="en-US" b="0">
              <a:solidFill>
                <a:schemeClr val="tx1"/>
              </a:solidFill>
            </a:endParaRPr>
          </a:p>
        </p:txBody>
      </p:sp>
      <p:sp>
        <p:nvSpPr>
          <p:cNvPr id="11" name="Slide Number Placeholder 6"/>
          <p:cNvSpPr>
            <a:spLocks noGrp="1"/>
          </p:cNvSpPr>
          <p:nvPr>
            <p:ph type="sldNum" sz="quarter" idx="12"/>
          </p:nvPr>
        </p:nvSpPr>
        <p:spPr/>
        <p:txBody>
          <a:bodyPr/>
          <a:lstStyle>
            <a:lvl1pPr>
              <a:defRPr/>
            </a:lvl1pPr>
          </a:lstStyle>
          <a:p>
            <a:pPr>
              <a:defRPr/>
            </a:pPr>
            <a:fld id="{2C95CBCC-3497-44DA-8E28-81A97C831381}" type="slidenum">
              <a:rPr lang="en-US" smtClean="0"/>
              <a:pPr>
                <a:defRPr/>
              </a:pPr>
              <a:t>‹#›</a:t>
            </a:fld>
            <a:endParaRPr lang="en-US" b="0">
              <a:solidFill>
                <a:schemeClr val="tx1"/>
              </a:solidFill>
            </a:endParaRPr>
          </a:p>
        </p:txBody>
      </p:sp>
    </p:spTree>
  </p:cSld>
  <p:clrMapOvr>
    <a:masterClrMapping/>
  </p:clrMapOvr>
  <p:transition>
    <p:split orient="vert"/>
    <p:sndAc>
      <p:stSnd>
        <p:snd r:embed="rId2" name="CAMERA.WAV"/>
      </p:stSnd>
    </p:sndAc>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3581400"/>
            <a:ext cx="3810000" cy="76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3581400"/>
            <a:ext cx="3810000" cy="76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AF81462D-184C-481B-A08A-22E7ED10F17F}"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D83F94D4-47C4-41FA-BD45-648B263787DE}"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F4EA771A-5029-4306-A9DF-914E4F7DEFBF}"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2006D335-4A35-419E-8D3D-D6C38EE6AD73}"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7BD5D78C-5384-4B01-9F7C-92CD52D3977B}"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6B8D453C-EAC5-43DF-9C67-E3AAD35E4FF7}" type="slidenum">
              <a:rPr lang="en-US"/>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EF1FE98E-B7BF-41A8-A30B-294D55981B7C}" type="slidenum">
              <a:rPr lang="en-US"/>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533400"/>
            <a:ext cx="2133600" cy="3810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533400"/>
            <a:ext cx="6248400" cy="3810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6B88BA3E-079A-4401-B0C0-33DD8FC05951}" type="slidenum">
              <a:rPr lang="en-US"/>
              <a:pPr>
                <a:defRPr/>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828800"/>
            <a:ext cx="9144000" cy="5029200"/>
          </a:xfrm>
          <a:prstGeom prst="rect">
            <a:avLst/>
          </a:prstGeom>
          <a:solidFill>
            <a:schemeClr val="tx1">
              <a:lumMod val="50000"/>
              <a:lumOff val="50000"/>
            </a:schemeClr>
          </a:solidFill>
          <a:ln w="9525">
            <a:noFill/>
            <a:miter lim="800000"/>
            <a:headEnd/>
            <a:tailEnd/>
          </a:ln>
        </p:spPr>
        <p:txBody>
          <a:bodyPr wrap="none" anchor="ctr"/>
          <a:lstStyle/>
          <a:p>
            <a:pPr eaLnBrk="0" hangingPunct="0">
              <a:defRPr/>
            </a:pPr>
            <a:endParaRPr lang="en-US">
              <a:solidFill>
                <a:srgbClr val="173063"/>
              </a:solidFill>
              <a:latin typeface="Arial" charset="0"/>
              <a:ea typeface="ＭＳ Ｐゴシック" pitchFamily="1" charset="-128"/>
            </a:endParaRPr>
          </a:p>
        </p:txBody>
      </p:sp>
      <p:sp>
        <p:nvSpPr>
          <p:cNvPr id="5" name="Rectangle 22"/>
          <p:cNvSpPr>
            <a:spLocks noChangeArrowheads="1"/>
          </p:cNvSpPr>
          <p:nvPr/>
        </p:nvSpPr>
        <p:spPr bwMode="auto">
          <a:xfrm>
            <a:off x="0" y="1828800"/>
            <a:ext cx="9144000" cy="228600"/>
          </a:xfrm>
          <a:prstGeom prst="rect">
            <a:avLst/>
          </a:prstGeom>
          <a:gradFill>
            <a:gsLst>
              <a:gs pos="0">
                <a:srgbClr val="FFFFFF"/>
              </a:gs>
              <a:gs pos="7001">
                <a:srgbClr val="E6E6E6"/>
              </a:gs>
              <a:gs pos="32001">
                <a:srgbClr val="7D8496"/>
              </a:gs>
              <a:gs pos="47000">
                <a:srgbClr val="E6E6E6"/>
              </a:gs>
              <a:gs pos="85001">
                <a:srgbClr val="7D8496"/>
              </a:gs>
              <a:gs pos="100000">
                <a:srgbClr val="E6E6E6"/>
              </a:gs>
            </a:gsLst>
            <a:lin ang="5400000" scaled="0"/>
          </a:gra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endParaRPr>
          </a:p>
        </p:txBody>
      </p:sp>
      <p:sp>
        <p:nvSpPr>
          <p:cNvPr id="231427" name="Rectangle 3"/>
          <p:cNvSpPr>
            <a:spLocks noGrp="1" noChangeArrowheads="1"/>
          </p:cNvSpPr>
          <p:nvPr>
            <p:ph type="ctrTitle"/>
          </p:nvPr>
        </p:nvSpPr>
        <p:spPr>
          <a:xfrm>
            <a:off x="762000" y="517525"/>
            <a:ext cx="7772400" cy="1143000"/>
          </a:xfrm>
          <a:prstGeom prst="rect">
            <a:avLst/>
          </a:prstGeom>
        </p:spPr>
        <p:txBody>
          <a:bodyPr/>
          <a:lstStyle>
            <a:lvl1pPr>
              <a:defRPr sz="3600">
                <a:solidFill>
                  <a:schemeClr val="tx1">
                    <a:lumMod val="50000"/>
                    <a:lumOff val="50000"/>
                  </a:schemeClr>
                </a:solidFill>
              </a:defRPr>
            </a:lvl1pPr>
          </a:lstStyle>
          <a:p>
            <a:r>
              <a:rPr lang="en-US" smtClean="0"/>
              <a:t>Click to edit Master title style</a:t>
            </a:r>
            <a:endParaRPr lang="en-US" dirty="0"/>
          </a:p>
        </p:txBody>
      </p:sp>
      <p:sp>
        <p:nvSpPr>
          <p:cNvPr id="231428" name="Rectangle 4"/>
          <p:cNvSpPr>
            <a:spLocks noGrp="1" noChangeArrowheads="1"/>
          </p:cNvSpPr>
          <p:nvPr>
            <p:ph type="subTitle" idx="1" hasCustomPrompt="1"/>
          </p:nvPr>
        </p:nvSpPr>
        <p:spPr>
          <a:xfrm>
            <a:off x="914400" y="2819400"/>
            <a:ext cx="7239000" cy="2057400"/>
          </a:xfrm>
          <a:prstGeom prst="rect">
            <a:avLst/>
          </a:prstGeom>
        </p:spPr>
        <p:txBody>
          <a:bodyPr/>
          <a:lstStyle>
            <a:lvl1pPr algn="ctr">
              <a:defRPr sz="2400" baseline="0">
                <a:solidFill>
                  <a:srgbClr val="FFC000"/>
                </a:solidFill>
              </a:defRPr>
            </a:lvl1pPr>
          </a:lstStyle>
          <a:p>
            <a:r>
              <a:rPr lang="en-US" dirty="0" smtClean="0"/>
              <a:t>Lawrence M. Hinman, Ph.D.</a:t>
            </a:r>
            <a:br>
              <a:rPr lang="en-US" dirty="0" smtClean="0"/>
            </a:br>
            <a:endParaRPr lang="en-US" dirty="0" smtClean="0"/>
          </a:p>
          <a:p>
            <a:r>
              <a:rPr lang="en-US" dirty="0" smtClean="0"/>
              <a:t>Ethics Matters</a:t>
            </a:r>
          </a:p>
          <a:p>
            <a:r>
              <a:rPr lang="en-US" dirty="0" smtClean="0"/>
              <a:t>http://EthicsMatters.net  </a:t>
            </a:r>
            <a:endParaRPr lang="en-US" dirty="0"/>
          </a:p>
        </p:txBody>
      </p:sp>
      <p:sp>
        <p:nvSpPr>
          <p:cNvPr id="8" name="Rectangle 5"/>
          <p:cNvSpPr>
            <a:spLocks noGrp="1" noChangeArrowheads="1"/>
          </p:cNvSpPr>
          <p:nvPr>
            <p:ph type="dt" sz="half" idx="10"/>
          </p:nvPr>
        </p:nvSpPr>
        <p:spPr>
          <a:xfrm>
            <a:off x="685800" y="6248400"/>
            <a:ext cx="1905000" cy="457200"/>
          </a:xfrm>
          <a:prstGeom prst="rect">
            <a:avLst/>
          </a:prstGeom>
        </p:spPr>
        <p:txBody>
          <a:bodyPr anchor="ctr"/>
          <a:lstStyle>
            <a:lvl1pPr>
              <a:defRPr>
                <a:solidFill>
                  <a:schemeClr val="bg1"/>
                </a:solidFill>
                <a:latin typeface="+mj-lt"/>
              </a:defRPr>
            </a:lvl1pPr>
          </a:lstStyle>
          <a:p>
            <a:fld id="{6AADF985-6175-456D-A446-FD0F28E13FDA}" type="datetime1">
              <a:rPr lang="en-US" smtClean="0"/>
              <a:pPr/>
              <a:t>7/29/16</a:t>
            </a:fld>
            <a:endParaRPr lang="en-US"/>
          </a:p>
        </p:txBody>
      </p:sp>
      <p:pic>
        <p:nvPicPr>
          <p:cNvPr id="11" name="Picture 10" descr="LargeButton.png">
            <a:hlinkClick r:id="rId2" action="ppaction://hlinkfile"/>
          </p:cNvPr>
          <p:cNvPicPr>
            <a:picLocks noChangeAspect="1"/>
          </p:cNvPicPr>
          <p:nvPr/>
        </p:nvPicPr>
        <p:blipFill>
          <a:blip r:embed="rId3"/>
          <a:srcRect/>
          <a:stretch>
            <a:fillRect/>
          </a:stretch>
        </p:blipFill>
        <p:spPr bwMode="auto">
          <a:xfrm>
            <a:off x="2667000" y="6172200"/>
            <a:ext cx="3606800" cy="685800"/>
          </a:xfrm>
          <a:prstGeom prst="rect">
            <a:avLst/>
          </a:prstGeom>
          <a:noFill/>
          <a:ln w="9525">
            <a:noFill/>
            <a:miter lim="800000"/>
            <a:headEnd/>
            <a:tailEnd/>
          </a:ln>
        </p:spPr>
      </p:pic>
      <p:sp>
        <p:nvSpPr>
          <p:cNvPr id="9" name="Rectangle 6"/>
          <p:cNvSpPr>
            <a:spLocks noGrp="1" noChangeArrowheads="1"/>
          </p:cNvSpPr>
          <p:nvPr>
            <p:ph type="ftr" sz="quarter" idx="11"/>
          </p:nvPr>
        </p:nvSpPr>
        <p:spPr>
          <a:xfrm>
            <a:off x="2819400" y="6248400"/>
            <a:ext cx="3429000" cy="457200"/>
          </a:xfrm>
          <a:prstGeom prst="rect">
            <a:avLst/>
          </a:prstGeom>
          <a:solidFill>
            <a:schemeClr val="bg1"/>
          </a:solidFill>
        </p:spPr>
        <p:txBody>
          <a:bodyPr anchor="ctr"/>
          <a:lstStyle>
            <a:lvl1pPr algn="r">
              <a:defRPr sz="1400" b="1">
                <a:solidFill>
                  <a:schemeClr val="tx1">
                    <a:lumMod val="50000"/>
                    <a:lumOff val="50000"/>
                  </a:schemeClr>
                </a:solidFill>
                <a:latin typeface="+mj-lt"/>
              </a:defRPr>
            </a:lvl1pPr>
          </a:lstStyle>
          <a:p>
            <a:r>
              <a:rPr lang="en-US" smtClean="0"/>
              <a:t>©Lawrence M. Hinman</a:t>
            </a:r>
            <a:endParaRPr lang="en-US"/>
          </a:p>
        </p:txBody>
      </p:sp>
      <p:sp>
        <p:nvSpPr>
          <p:cNvPr id="10" name="Rectangle 7"/>
          <p:cNvSpPr>
            <a:spLocks noGrp="1" noChangeArrowheads="1"/>
          </p:cNvSpPr>
          <p:nvPr>
            <p:ph type="sldNum" sz="quarter" idx="12"/>
          </p:nvPr>
        </p:nvSpPr>
        <p:spPr>
          <a:xfrm>
            <a:off x="6553200" y="6248400"/>
            <a:ext cx="1905000" cy="457200"/>
          </a:xfrm>
          <a:prstGeom prst="rect">
            <a:avLst/>
          </a:prstGeom>
        </p:spPr>
        <p:txBody>
          <a:bodyPr anchor="ctr"/>
          <a:lstStyle>
            <a:lvl1pPr>
              <a:defRPr>
                <a:solidFill>
                  <a:schemeClr val="bg1"/>
                </a:solidFill>
                <a:latin typeface="+mj-lt"/>
              </a:defRPr>
            </a:lvl1pPr>
          </a:lstStyle>
          <a:p>
            <a:fld id="{9C51BD18-07F1-44DD-9EF2-463B063C3B97}" type="slidenum">
              <a:rPr lang="en-US" smtClean="0"/>
              <a:pPr/>
              <a:t>‹#›</a:t>
            </a:fld>
            <a:endParaRPr lang="en-US"/>
          </a:p>
        </p:txBody>
      </p:sp>
    </p:spTree>
  </p:cSld>
  <p:clrMapOvr>
    <a:masterClrMapping/>
  </p:clrMapOvr>
  <p:transition>
    <p:split orient="vert"/>
  </p:transition>
  <p:hf hdr="0"/>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pic>
        <p:nvPicPr>
          <p:cNvPr id="4" name="Picture 10" descr="LargeButton.png">
            <a:hlinkClick r:id="rId3" action="ppaction://hlinkfile"/>
          </p:cNvPr>
          <p:cNvPicPr>
            <a:picLocks noChangeAspect="1"/>
          </p:cNvPicPr>
          <p:nvPr/>
        </p:nvPicPr>
        <p:blipFill>
          <a:blip r:embed="rId4"/>
          <a:srcRect/>
          <a:stretch>
            <a:fillRect/>
          </a:stretch>
        </p:blipFill>
        <p:spPr bwMode="auto">
          <a:xfrm>
            <a:off x="2641600" y="6172200"/>
            <a:ext cx="3606800" cy="685800"/>
          </a:xfrm>
          <a:prstGeom prst="rect">
            <a:avLst/>
          </a:prstGeom>
          <a:noFill/>
          <a:ln w="9525">
            <a:noFill/>
            <a:miter lim="800000"/>
            <a:headEnd/>
            <a:tailEnd/>
          </a:ln>
        </p:spPr>
      </p:pic>
      <p:pic>
        <p:nvPicPr>
          <p:cNvPr id="5" name="Picture 11" descr="LargeButton.png"/>
          <p:cNvPicPr>
            <a:picLocks noChangeAspect="1"/>
          </p:cNvPicPr>
          <p:nvPr/>
        </p:nvPicPr>
        <p:blipFill>
          <a:blip r:embed="rId4"/>
          <a:srcRect/>
          <a:stretch>
            <a:fillRect/>
          </a:stretch>
        </p:blipFill>
        <p:spPr bwMode="auto">
          <a:xfrm>
            <a:off x="7289800" y="6248400"/>
            <a:ext cx="1549400" cy="406400"/>
          </a:xfrm>
          <a:prstGeom prst="rect">
            <a:avLst/>
          </a:prstGeom>
          <a:noFill/>
          <a:ln w="9525">
            <a:noFill/>
            <a:miter lim="800000"/>
            <a:headEnd/>
            <a:tailEnd/>
          </a:ln>
        </p:spPr>
      </p:pic>
      <p:pic>
        <p:nvPicPr>
          <p:cNvPr id="6" name="Picture 12" descr="LargeButton.png"/>
          <p:cNvPicPr>
            <a:picLocks noChangeAspect="1"/>
          </p:cNvPicPr>
          <p:nvPr/>
        </p:nvPicPr>
        <p:blipFill>
          <a:blip r:embed="rId4"/>
          <a:srcRect/>
          <a:stretch>
            <a:fillRect/>
          </a:stretch>
        </p:blipFill>
        <p:spPr bwMode="auto">
          <a:xfrm>
            <a:off x="457200" y="6308725"/>
            <a:ext cx="1549400" cy="406400"/>
          </a:xfrm>
          <a:prstGeom prst="rect">
            <a:avLst/>
          </a:prstGeom>
          <a:noFill/>
          <a:ln w="9525">
            <a:noFill/>
            <a:miter lim="800000"/>
            <a:headEnd/>
            <a:tailEnd/>
          </a:ln>
        </p:spPr>
      </p:pic>
      <p:sp>
        <p:nvSpPr>
          <p:cNvPr id="7" name="Rectangle 8"/>
          <p:cNvSpPr>
            <a:spLocks noChangeArrowheads="1"/>
          </p:cNvSpPr>
          <p:nvPr/>
        </p:nvSpPr>
        <p:spPr bwMode="auto">
          <a:xfrm>
            <a:off x="0" y="0"/>
            <a:ext cx="9144000" cy="1219200"/>
          </a:xfrm>
          <a:prstGeom prst="rect">
            <a:avLst/>
          </a:prstGeom>
          <a:solidFill>
            <a:schemeClr val="tx1">
              <a:lumMod val="50000"/>
              <a:lumOff val="50000"/>
            </a:schemeClr>
          </a:solidFill>
          <a:ln w="9525">
            <a:noFill/>
            <a:miter lim="800000"/>
            <a:headEnd/>
            <a:tailEnd/>
          </a:ln>
        </p:spPr>
        <p:txBody>
          <a:bodyPr wrap="none" anchor="ctr"/>
          <a:lstStyle/>
          <a:p>
            <a:pPr eaLnBrk="0" hangingPunct="0">
              <a:defRPr/>
            </a:pPr>
            <a:endParaRPr lang="en-US">
              <a:latin typeface="Arial" charset="0"/>
              <a:ea typeface="ＭＳ Ｐゴシック" pitchFamily="1" charset="-128"/>
            </a:endParaRPr>
          </a:p>
        </p:txBody>
      </p:sp>
      <p:sp>
        <p:nvSpPr>
          <p:cNvPr id="3" name="Content Placeholder 2"/>
          <p:cNvSpPr>
            <a:spLocks noGrp="1"/>
          </p:cNvSpPr>
          <p:nvPr>
            <p:ph idx="1"/>
          </p:nvPr>
        </p:nvSpPr>
        <p:spPr>
          <a:xfrm>
            <a:off x="685800" y="1905000"/>
            <a:ext cx="7772400" cy="4191000"/>
          </a:xfrm>
          <a:prstGeom prst="rect">
            <a:avLst/>
          </a:prstGeom>
        </p:spPr>
        <p:txBody>
          <a:bodyPr/>
          <a:lstStyle>
            <a:lvl2pPr indent="-227013">
              <a:defRPr/>
            </a:lvl2pPr>
            <a:lvl3pPr indent="-163513">
              <a:defRPr/>
            </a:lvl3pPr>
            <a:lvl4pPr indent="-165100">
              <a:buFont typeface="Arial" pitchFamily="34" charset="0"/>
              <a:buChar char="•"/>
              <a:defRPr>
                <a:solidFill>
                  <a:schemeClr val="bg1">
                    <a:lumMod val="50000"/>
                  </a:schemeClr>
                </a:solidFill>
              </a:defRPr>
            </a:lvl4pPr>
            <a:lvl5pPr indent="-174625">
              <a:buFont typeface="Arial" pitchFamily="34" charset="0"/>
              <a:buChar char="•"/>
              <a:defRPr>
                <a:solidFill>
                  <a:schemeClr val="bg1">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Date Placeholder 3"/>
          <p:cNvSpPr>
            <a:spLocks noGrp="1"/>
          </p:cNvSpPr>
          <p:nvPr>
            <p:ph type="dt" sz="half" idx="10"/>
          </p:nvPr>
        </p:nvSpPr>
        <p:spPr>
          <a:xfrm>
            <a:off x="685800" y="6248400"/>
            <a:ext cx="1905000" cy="457200"/>
          </a:xfrm>
          <a:prstGeom prst="rect">
            <a:avLst/>
          </a:prstGeom>
        </p:spPr>
        <p:txBody>
          <a:bodyPr anchor="ctr"/>
          <a:lstStyle>
            <a:lvl1pPr>
              <a:defRPr sz="1800" b="1" smtClean="0">
                <a:solidFill>
                  <a:schemeClr val="bg2"/>
                </a:solidFill>
                <a:latin typeface="Arial" pitchFamily="34" charset="0"/>
                <a:cs typeface="Arial" pitchFamily="34" charset="0"/>
              </a:defRPr>
            </a:lvl1pPr>
          </a:lstStyle>
          <a:p>
            <a:fld id="{D21915CF-79D9-4021-818C-85F2EDBAAE43}" type="datetime1">
              <a:rPr lang="en-US" smtClean="0"/>
              <a:pPr/>
              <a:t>7/29/16</a:t>
            </a:fld>
            <a:endParaRPr lang="en-US" b="0">
              <a:solidFill>
                <a:schemeClr val="tx1"/>
              </a:solidFill>
            </a:endParaRPr>
          </a:p>
        </p:txBody>
      </p:sp>
      <p:sp>
        <p:nvSpPr>
          <p:cNvPr id="17" name="Footer Placeholder 4"/>
          <p:cNvSpPr>
            <a:spLocks noGrp="1"/>
          </p:cNvSpPr>
          <p:nvPr>
            <p:ph type="ftr" sz="quarter" idx="11"/>
          </p:nvPr>
        </p:nvSpPr>
        <p:spPr>
          <a:xfrm>
            <a:off x="2590800" y="6248400"/>
            <a:ext cx="3733800" cy="457200"/>
          </a:xfrm>
          <a:prstGeom prst="rect">
            <a:avLst/>
          </a:prstGeom>
        </p:spPr>
        <p:txBody>
          <a:bodyPr anchor="ctr"/>
          <a:lstStyle>
            <a:lvl1pPr algn="ctr">
              <a:defRPr sz="1400" b="1" dirty="0" smtClean="0">
                <a:latin typeface="Arial" pitchFamily="34" charset="0"/>
                <a:cs typeface="Arial" pitchFamily="34" charset="0"/>
              </a:defRPr>
            </a:lvl1pPr>
          </a:lstStyle>
          <a:p>
            <a:r>
              <a:rPr lang="en-US" smtClean="0"/>
              <a:t>©Lawrence M. Hinman</a:t>
            </a:r>
            <a:endParaRPr lang="en-US" b="0">
              <a:solidFill>
                <a:schemeClr val="tx1"/>
              </a:solidFill>
            </a:endParaRPr>
          </a:p>
        </p:txBody>
      </p:sp>
      <p:sp>
        <p:nvSpPr>
          <p:cNvPr id="18" name="Slide Number Placeholder 5"/>
          <p:cNvSpPr>
            <a:spLocks noGrp="1"/>
          </p:cNvSpPr>
          <p:nvPr>
            <p:ph type="sldNum" sz="quarter" idx="12"/>
          </p:nvPr>
        </p:nvSpPr>
        <p:spPr>
          <a:xfrm>
            <a:off x="7086600" y="6172200"/>
            <a:ext cx="1905000" cy="457200"/>
          </a:xfrm>
          <a:prstGeom prst="rect">
            <a:avLst/>
          </a:prstGeom>
        </p:spPr>
        <p:txBody>
          <a:bodyPr anchor="ctr"/>
          <a:lstStyle>
            <a:lvl1pPr algn="ctr">
              <a:defRPr sz="1800" b="1" smtClean="0">
                <a:solidFill>
                  <a:schemeClr val="bg2"/>
                </a:solidFill>
                <a:latin typeface="Arial" pitchFamily="34" charset="0"/>
                <a:cs typeface="Arial" pitchFamily="34" charset="0"/>
              </a:defRPr>
            </a:lvl1pPr>
          </a:lstStyle>
          <a:p>
            <a:fld id="{8ADE0275-19B6-478E-9B3E-75D8B4CCD767}" type="slidenum">
              <a:rPr lang="en-US" smtClean="0"/>
              <a:pPr/>
              <a:t>‹#›</a:t>
            </a:fld>
            <a:endParaRPr lang="en-US" b="0">
              <a:solidFill>
                <a:schemeClr val="tx1"/>
              </a:solidFill>
            </a:endParaRPr>
          </a:p>
        </p:txBody>
      </p:sp>
      <p:sp>
        <p:nvSpPr>
          <p:cNvPr id="19" name="Rectangle 22"/>
          <p:cNvSpPr>
            <a:spLocks noChangeArrowheads="1"/>
          </p:cNvSpPr>
          <p:nvPr/>
        </p:nvSpPr>
        <p:spPr bwMode="auto">
          <a:xfrm>
            <a:off x="0" y="1219200"/>
            <a:ext cx="9144000" cy="228600"/>
          </a:xfrm>
          <a:prstGeom prst="rect">
            <a:avLst/>
          </a:prstGeom>
          <a:gradFill>
            <a:gsLst>
              <a:gs pos="0">
                <a:srgbClr val="FFFFFF"/>
              </a:gs>
              <a:gs pos="7001">
                <a:srgbClr val="E6E6E6"/>
              </a:gs>
              <a:gs pos="32001">
                <a:srgbClr val="7D8496"/>
              </a:gs>
              <a:gs pos="47000">
                <a:srgbClr val="E6E6E6"/>
              </a:gs>
              <a:gs pos="85001">
                <a:srgbClr val="7D8496"/>
              </a:gs>
              <a:gs pos="100000">
                <a:srgbClr val="E6E6E6"/>
              </a:gs>
            </a:gsLst>
            <a:lin ang="5400000" scaled="0"/>
          </a:gra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endParaRPr>
          </a:p>
        </p:txBody>
      </p:sp>
    </p:spTree>
  </p:cSld>
  <p:clrMapOvr>
    <a:masterClrMapping/>
  </p:clrMapOvr>
  <p:transition>
    <p:split orient="vert"/>
    <p:sndAc>
      <p:stSnd>
        <p:snd r:embed="rId1" name="CAMERA.WAV"/>
      </p:stSnd>
    </p:sndAc>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8"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pic>
        <p:nvPicPr>
          <p:cNvPr id="9" name="Picture 19"/>
          <p:cNvPicPr>
            <a:picLocks noChangeAspect="1" noChangeArrowheads="1"/>
          </p:cNvPicPr>
          <p:nvPr/>
        </p:nvPicPr>
        <p:blipFill>
          <a:blip r:embed="rId4"/>
          <a:srcRect/>
          <a:stretch>
            <a:fillRect/>
          </a:stretch>
        </p:blipFill>
        <p:spPr bwMode="auto">
          <a:xfrm>
            <a:off x="7391400" y="5181600"/>
            <a:ext cx="1143000" cy="1050925"/>
          </a:xfrm>
          <a:prstGeom prst="rect">
            <a:avLst/>
          </a:prstGeom>
          <a:noFill/>
          <a:ln w="9525">
            <a:noFill/>
            <a:miter lim="800000"/>
            <a:headEnd/>
            <a:tailEnd/>
          </a:ln>
        </p:spPr>
      </p:pic>
      <p:graphicFrame>
        <p:nvGraphicFramePr>
          <p:cNvPr id="10" name="Object 20"/>
          <p:cNvGraphicFramePr>
            <a:graphicFrameLocks noChangeAspect="1"/>
          </p:cNvGraphicFramePr>
          <p:nvPr/>
        </p:nvGraphicFramePr>
        <p:xfrm>
          <a:off x="2819400" y="6248400"/>
          <a:ext cx="671513" cy="242888"/>
        </p:xfrm>
        <a:graphic>
          <a:graphicData uri="http://schemas.openxmlformats.org/presentationml/2006/ole">
            <mc:AlternateContent xmlns:mc="http://schemas.openxmlformats.org/markup-compatibility/2006">
              <mc:Choice xmlns:v="urn:schemas-microsoft-com:vml" Requires="v">
                <p:oleObj spid="_x0000_s173079" name="Package" r:id="rId5" imgW="1343160" imgH="485640" progId="Package">
                  <p:embed/>
                </p:oleObj>
              </mc:Choice>
              <mc:Fallback>
                <p:oleObj name="Package" r:id="rId5" imgW="1343160" imgH="485640" progId="Package">
                  <p:embed/>
                  <p:pic>
                    <p:nvPicPr>
                      <p:cNvPr id="0" name="Object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6248400"/>
                        <a:ext cx="671513" cy="242888"/>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Date Placeholder 6"/>
          <p:cNvSpPr>
            <a:spLocks noGrp="1"/>
          </p:cNvSpPr>
          <p:nvPr>
            <p:ph type="dt" sz="half" idx="10"/>
          </p:nvPr>
        </p:nvSpPr>
        <p:spPr/>
        <p:txBody>
          <a:bodyPr/>
          <a:lstStyle>
            <a:lvl1pPr>
              <a:defRPr/>
            </a:lvl1pPr>
          </a:lstStyle>
          <a:p>
            <a:pPr>
              <a:defRPr/>
            </a:pPr>
            <a:fld id="{9CA738B7-C834-4E4F-9725-EB09514C7573}" type="datetime1">
              <a:rPr lang="en-US" smtClean="0"/>
              <a:pPr>
                <a:defRPr/>
              </a:pPr>
              <a:t>7/29/16</a:t>
            </a:fld>
            <a:endParaRPr lang="en-US" b="0">
              <a:solidFill>
                <a:schemeClr val="tx1"/>
              </a:solidFill>
            </a:endParaRPr>
          </a:p>
        </p:txBody>
      </p:sp>
      <p:sp>
        <p:nvSpPr>
          <p:cNvPr id="12" name="Footer Placeholder 7"/>
          <p:cNvSpPr>
            <a:spLocks noGrp="1"/>
          </p:cNvSpPr>
          <p:nvPr>
            <p:ph type="ftr" sz="quarter" idx="11"/>
          </p:nvPr>
        </p:nvSpPr>
        <p:spPr/>
        <p:txBody>
          <a:bodyPr/>
          <a:lstStyle>
            <a:lvl1pPr>
              <a:defRPr/>
            </a:lvl1pPr>
          </a:lstStyle>
          <a:p>
            <a:pPr>
              <a:defRPr/>
            </a:pPr>
            <a:r>
              <a:rPr lang="en-US" smtClean="0"/>
              <a:t>Lawrence M. Hinman  http://ethics.sandiego.edu</a:t>
            </a:r>
            <a:endParaRPr lang="en-US" b="0">
              <a:solidFill>
                <a:schemeClr val="tx1"/>
              </a:solidFill>
            </a:endParaRPr>
          </a:p>
        </p:txBody>
      </p:sp>
      <p:sp>
        <p:nvSpPr>
          <p:cNvPr id="13" name="Slide Number Placeholder 8"/>
          <p:cNvSpPr>
            <a:spLocks noGrp="1"/>
          </p:cNvSpPr>
          <p:nvPr>
            <p:ph type="sldNum" sz="quarter" idx="12"/>
          </p:nvPr>
        </p:nvSpPr>
        <p:spPr/>
        <p:txBody>
          <a:bodyPr/>
          <a:lstStyle>
            <a:lvl1pPr>
              <a:defRPr/>
            </a:lvl1pPr>
          </a:lstStyle>
          <a:p>
            <a:pPr>
              <a:defRPr/>
            </a:pPr>
            <a:fld id="{5D0586B9-EA34-4B34-8B26-61A7528A4D62}" type="slidenum">
              <a:rPr lang="en-US" smtClean="0"/>
              <a:pPr>
                <a:defRPr/>
              </a:pPr>
              <a:t>‹#›</a:t>
            </a:fld>
            <a:endParaRPr lang="en-US" b="0">
              <a:solidFill>
                <a:schemeClr val="tx1"/>
              </a:solidFill>
            </a:endParaRPr>
          </a:p>
        </p:txBody>
      </p:sp>
    </p:spTree>
  </p:cSld>
  <p:clrMapOvr>
    <a:masterClrMapping/>
  </p:clrMapOvr>
  <p:transition>
    <p:split orient="vert"/>
    <p:sndAc>
      <p:stSnd>
        <p:snd r:embed="rId2" name="CAMERA.WAV"/>
      </p:stSnd>
    </p:sndAc>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endParaRPr>
          </a:p>
        </p:txBody>
      </p:sp>
      <p:sp>
        <p:nvSpPr>
          <p:cNvPr id="6"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endParaRPr>
          </a:p>
        </p:txBody>
      </p:sp>
      <p:pic>
        <p:nvPicPr>
          <p:cNvPr id="7" name="Picture 19"/>
          <p:cNvPicPr>
            <a:picLocks noChangeAspect="1" noChangeArrowheads="1"/>
          </p:cNvPicPr>
          <p:nvPr/>
        </p:nvPicPr>
        <p:blipFill>
          <a:blip r:embed="rId2"/>
          <a:srcRect/>
          <a:stretch>
            <a:fillRect/>
          </a:stretch>
        </p:blipFill>
        <p:spPr bwMode="auto">
          <a:xfrm>
            <a:off x="7391400" y="5181600"/>
            <a:ext cx="1143000" cy="1050925"/>
          </a:xfrm>
          <a:prstGeom prst="rect">
            <a:avLst/>
          </a:prstGeom>
          <a:noFill/>
          <a:ln w="9525">
            <a:noFill/>
            <a:miter lim="800000"/>
            <a:headEnd/>
            <a:tailEnd/>
          </a:ln>
        </p:spPr>
      </p:pic>
      <p:sp>
        <p:nvSpPr>
          <p:cNvPr id="2" name="Title 1"/>
          <p:cNvSpPr>
            <a:spLocks noGrp="1"/>
          </p:cNvSpPr>
          <p:nvPr>
            <p:ph type="title"/>
          </p:nvPr>
        </p:nvSpPr>
        <p:spPr>
          <a:xfrm>
            <a:off x="762000" y="76200"/>
            <a:ext cx="84582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905000"/>
            <a:ext cx="3810000" cy="41910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24400" y="1905000"/>
            <a:ext cx="3810000" cy="41910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4"/>
          <p:cNvSpPr>
            <a:spLocks noGrp="1"/>
          </p:cNvSpPr>
          <p:nvPr>
            <p:ph type="dt" sz="half" idx="10"/>
          </p:nvPr>
        </p:nvSpPr>
        <p:spPr>
          <a:xfrm>
            <a:off x="685800" y="6248400"/>
            <a:ext cx="1905000" cy="457200"/>
          </a:xfrm>
          <a:prstGeom prst="rect">
            <a:avLst/>
          </a:prstGeom>
        </p:spPr>
        <p:txBody>
          <a:bodyPr/>
          <a:lstStyle>
            <a:lvl1pPr>
              <a:defRPr/>
            </a:lvl1pPr>
          </a:lstStyle>
          <a:p>
            <a:fld id="{DF6B022A-6A22-4DD6-B7B9-7841C18A478F}" type="datetime1">
              <a:rPr lang="en-US" smtClean="0"/>
              <a:pPr/>
              <a:t>7/29/16</a:t>
            </a:fld>
            <a:endParaRPr lang="en-US" b="0">
              <a:solidFill>
                <a:schemeClr val="tx1"/>
              </a:solidFill>
            </a:endParaRPr>
          </a:p>
        </p:txBody>
      </p:sp>
      <p:sp>
        <p:nvSpPr>
          <p:cNvPr id="10" name="Footer Placeholder 5"/>
          <p:cNvSpPr>
            <a:spLocks noGrp="1"/>
          </p:cNvSpPr>
          <p:nvPr>
            <p:ph type="ftr" sz="quarter" idx="11"/>
          </p:nvPr>
        </p:nvSpPr>
        <p:spPr>
          <a:xfrm>
            <a:off x="2590800" y="6172200"/>
            <a:ext cx="3733800" cy="533400"/>
          </a:xfrm>
          <a:prstGeom prst="rect">
            <a:avLst/>
          </a:prstGeom>
        </p:spPr>
        <p:txBody>
          <a:bodyPr/>
          <a:lstStyle>
            <a:lvl1pPr>
              <a:defRPr/>
            </a:lvl1pPr>
          </a:lstStyle>
          <a:p>
            <a:r>
              <a:rPr lang="en-US" smtClean="0"/>
              <a:t>©Lawrence M. Hinman</a:t>
            </a:r>
            <a:endParaRPr lang="en-US" b="0">
              <a:solidFill>
                <a:schemeClr val="tx1"/>
              </a:solidFill>
            </a:endParaRPr>
          </a:p>
        </p:txBody>
      </p:sp>
      <p:sp>
        <p:nvSpPr>
          <p:cNvPr id="11" name="Slide Number Placeholder 6"/>
          <p:cNvSpPr>
            <a:spLocks noGrp="1"/>
          </p:cNvSpPr>
          <p:nvPr>
            <p:ph type="sldNum" sz="quarter" idx="12"/>
          </p:nvPr>
        </p:nvSpPr>
        <p:spPr>
          <a:xfrm>
            <a:off x="6553200" y="6248400"/>
            <a:ext cx="1905000" cy="457200"/>
          </a:xfrm>
          <a:prstGeom prst="rect">
            <a:avLst/>
          </a:prstGeom>
        </p:spPr>
        <p:txBody>
          <a:bodyPr/>
          <a:lstStyle>
            <a:lvl1pPr>
              <a:defRPr/>
            </a:lvl1pPr>
          </a:lstStyle>
          <a:p>
            <a:fld id="{31B6E7BA-5DA3-4BDC-BF1E-0E7CDEC880AB}" type="slidenum">
              <a:rPr lang="en-US" smtClean="0"/>
              <a:pPr/>
              <a:t>‹#›</a:t>
            </a:fld>
            <a:endParaRPr lang="en-US" b="0">
              <a:solidFill>
                <a:schemeClr val="tx1"/>
              </a:solidFill>
            </a:endParaRPr>
          </a:p>
        </p:txBody>
      </p:sp>
    </p:spTree>
  </p:cSld>
  <p:clrMapOvr>
    <a:masterClrMapping/>
  </p:clrMapOvr>
  <p:transition>
    <p:split orient="vert"/>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endParaRPr>
          </a:p>
        </p:txBody>
      </p:sp>
      <p:sp>
        <p:nvSpPr>
          <p:cNvPr id="8"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endParaRPr>
          </a:p>
        </p:txBody>
      </p:sp>
      <p:pic>
        <p:nvPicPr>
          <p:cNvPr id="9" name="Picture 19"/>
          <p:cNvPicPr>
            <a:picLocks noChangeAspect="1" noChangeArrowheads="1"/>
          </p:cNvPicPr>
          <p:nvPr/>
        </p:nvPicPr>
        <p:blipFill>
          <a:blip r:embed="rId3"/>
          <a:srcRect/>
          <a:stretch>
            <a:fillRect/>
          </a:stretch>
        </p:blipFill>
        <p:spPr bwMode="auto">
          <a:xfrm>
            <a:off x="7391400" y="5181600"/>
            <a:ext cx="1143000" cy="1050925"/>
          </a:xfrm>
          <a:prstGeom prst="rect">
            <a:avLst/>
          </a:prstGeom>
          <a:noFill/>
          <a:ln w="9525">
            <a:noFill/>
            <a:miter lim="800000"/>
            <a:headEnd/>
            <a:tailEnd/>
          </a:ln>
        </p:spPr>
      </p:pic>
      <p:graphicFrame>
        <p:nvGraphicFramePr>
          <p:cNvPr id="10" name="Object 20"/>
          <p:cNvGraphicFramePr>
            <a:graphicFrameLocks noChangeAspect="1"/>
          </p:cNvGraphicFramePr>
          <p:nvPr/>
        </p:nvGraphicFramePr>
        <p:xfrm>
          <a:off x="2819400" y="6248400"/>
          <a:ext cx="671513" cy="242888"/>
        </p:xfrm>
        <a:graphic>
          <a:graphicData uri="http://schemas.openxmlformats.org/presentationml/2006/ole">
            <mc:AlternateContent xmlns:mc="http://schemas.openxmlformats.org/markup-compatibility/2006">
              <mc:Choice xmlns:v="urn:schemas-microsoft-com:vml" Requires="v">
                <p:oleObj spid="_x0000_s192535" name="Package" r:id="rId4" imgW="1343160" imgH="485640" progId="Package">
                  <p:embed/>
                </p:oleObj>
              </mc:Choice>
              <mc:Fallback>
                <p:oleObj name="Package" r:id="rId4" imgW="1343160" imgH="485640" progId="Package">
                  <p:embed/>
                  <p:pic>
                    <p:nvPicPr>
                      <p:cNvPr id="0" name="Object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6248400"/>
                        <a:ext cx="671513" cy="242888"/>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Date Placeholder 6"/>
          <p:cNvSpPr>
            <a:spLocks noGrp="1"/>
          </p:cNvSpPr>
          <p:nvPr>
            <p:ph type="dt" sz="half" idx="10"/>
          </p:nvPr>
        </p:nvSpPr>
        <p:spPr>
          <a:xfrm>
            <a:off x="685800" y="6248400"/>
            <a:ext cx="1905000" cy="457200"/>
          </a:xfrm>
          <a:prstGeom prst="rect">
            <a:avLst/>
          </a:prstGeom>
        </p:spPr>
        <p:txBody>
          <a:bodyPr/>
          <a:lstStyle>
            <a:lvl1pPr>
              <a:defRPr/>
            </a:lvl1pPr>
          </a:lstStyle>
          <a:p>
            <a:fld id="{0FCDE79A-C7BA-4B84-B89A-0122B74BC8E2}" type="datetime1">
              <a:rPr lang="en-US" smtClean="0"/>
              <a:pPr/>
              <a:t>7/29/16</a:t>
            </a:fld>
            <a:endParaRPr lang="en-US" b="0">
              <a:solidFill>
                <a:schemeClr val="tx1"/>
              </a:solidFill>
            </a:endParaRPr>
          </a:p>
        </p:txBody>
      </p:sp>
      <p:sp>
        <p:nvSpPr>
          <p:cNvPr id="12" name="Footer Placeholder 7"/>
          <p:cNvSpPr>
            <a:spLocks noGrp="1"/>
          </p:cNvSpPr>
          <p:nvPr>
            <p:ph type="ftr" sz="quarter" idx="11"/>
          </p:nvPr>
        </p:nvSpPr>
        <p:spPr>
          <a:xfrm>
            <a:off x="2590800" y="6172200"/>
            <a:ext cx="3733800" cy="533400"/>
          </a:xfrm>
          <a:prstGeom prst="rect">
            <a:avLst/>
          </a:prstGeom>
        </p:spPr>
        <p:txBody>
          <a:bodyPr/>
          <a:lstStyle>
            <a:lvl1pPr>
              <a:defRPr/>
            </a:lvl1pPr>
          </a:lstStyle>
          <a:p>
            <a:r>
              <a:rPr lang="en-US" smtClean="0"/>
              <a:t>©Lawrence M. Hinman</a:t>
            </a:r>
            <a:endParaRPr lang="en-US" b="0">
              <a:solidFill>
                <a:schemeClr val="tx1"/>
              </a:solidFill>
            </a:endParaRPr>
          </a:p>
        </p:txBody>
      </p:sp>
      <p:sp>
        <p:nvSpPr>
          <p:cNvPr id="13" name="Slide Number Placeholder 8"/>
          <p:cNvSpPr>
            <a:spLocks noGrp="1"/>
          </p:cNvSpPr>
          <p:nvPr>
            <p:ph type="sldNum" sz="quarter" idx="12"/>
          </p:nvPr>
        </p:nvSpPr>
        <p:spPr>
          <a:xfrm>
            <a:off x="6553200" y="6248400"/>
            <a:ext cx="1905000" cy="457200"/>
          </a:xfrm>
          <a:prstGeom prst="rect">
            <a:avLst/>
          </a:prstGeom>
        </p:spPr>
        <p:txBody>
          <a:bodyPr/>
          <a:lstStyle>
            <a:lvl1pPr>
              <a:defRPr/>
            </a:lvl1pPr>
          </a:lstStyle>
          <a:p>
            <a:fld id="{8CBEE1F3-926E-43A5-AAFC-06738C40B3AB}" type="slidenum">
              <a:rPr lang="en-US" smtClean="0"/>
              <a:pPr/>
              <a:t>‹#›</a:t>
            </a:fld>
            <a:endParaRPr lang="en-US" b="0">
              <a:solidFill>
                <a:schemeClr val="tx1"/>
              </a:solidFill>
            </a:endParaRPr>
          </a:p>
        </p:txBody>
      </p:sp>
    </p:spTree>
  </p:cSld>
  <p:clrMapOvr>
    <a:masterClrMapping/>
  </p:clrMapOvr>
  <p:transition>
    <p:split orient="vert"/>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endParaRPr>
          </a:p>
        </p:txBody>
      </p:sp>
      <p:sp>
        <p:nvSpPr>
          <p:cNvPr id="4"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endParaRPr>
          </a:p>
        </p:txBody>
      </p:sp>
      <p:pic>
        <p:nvPicPr>
          <p:cNvPr id="5" name="Picture 19"/>
          <p:cNvPicPr>
            <a:picLocks noChangeAspect="1" noChangeArrowheads="1"/>
          </p:cNvPicPr>
          <p:nvPr/>
        </p:nvPicPr>
        <p:blipFill>
          <a:blip r:embed="rId3"/>
          <a:srcRect/>
          <a:stretch>
            <a:fillRect/>
          </a:stretch>
        </p:blipFill>
        <p:spPr bwMode="auto">
          <a:xfrm>
            <a:off x="7391400" y="5181600"/>
            <a:ext cx="1143000" cy="1050925"/>
          </a:xfrm>
          <a:prstGeom prst="rect">
            <a:avLst/>
          </a:prstGeom>
          <a:noFill/>
          <a:ln w="9525">
            <a:noFill/>
            <a:miter lim="800000"/>
            <a:headEnd/>
            <a:tailEnd/>
          </a:ln>
        </p:spPr>
      </p:pic>
      <p:graphicFrame>
        <p:nvGraphicFramePr>
          <p:cNvPr id="6" name="Object 20"/>
          <p:cNvGraphicFramePr>
            <a:graphicFrameLocks noChangeAspect="1"/>
          </p:cNvGraphicFramePr>
          <p:nvPr/>
        </p:nvGraphicFramePr>
        <p:xfrm>
          <a:off x="2819400" y="6248400"/>
          <a:ext cx="671513" cy="242888"/>
        </p:xfrm>
        <a:graphic>
          <a:graphicData uri="http://schemas.openxmlformats.org/presentationml/2006/ole">
            <mc:AlternateContent xmlns:mc="http://schemas.openxmlformats.org/markup-compatibility/2006">
              <mc:Choice xmlns:v="urn:schemas-microsoft-com:vml" Requires="v">
                <p:oleObj spid="_x0000_s193559" name="Package" r:id="rId4" imgW="1343160" imgH="485640" progId="Package">
                  <p:embed/>
                </p:oleObj>
              </mc:Choice>
              <mc:Fallback>
                <p:oleObj name="Package" r:id="rId4" imgW="1343160" imgH="485640" progId="Package">
                  <p:embed/>
                  <p:pic>
                    <p:nvPicPr>
                      <p:cNvPr id="0" name="Object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6248400"/>
                        <a:ext cx="671513" cy="242888"/>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
        <p:nvSpPr>
          <p:cNvPr id="2" name="Title 1"/>
          <p:cNvSpPr>
            <a:spLocks noGrp="1"/>
          </p:cNvSpPr>
          <p:nvPr>
            <p:ph type="title"/>
          </p:nvPr>
        </p:nvSpPr>
        <p:spPr>
          <a:xfrm>
            <a:off x="762000" y="76200"/>
            <a:ext cx="8458200" cy="1143000"/>
          </a:xfrm>
          <a:prstGeom prst="rect">
            <a:avLst/>
          </a:prstGeom>
        </p:spPr>
        <p:txBody>
          <a:bodyPr/>
          <a:lstStyle/>
          <a:p>
            <a:r>
              <a:rPr lang="en-US" smtClean="0"/>
              <a:t>Click to edit Master title style</a:t>
            </a:r>
            <a:endParaRPr lang="en-US"/>
          </a:p>
        </p:txBody>
      </p:sp>
      <p:sp>
        <p:nvSpPr>
          <p:cNvPr id="7" name="Date Placeholder 2"/>
          <p:cNvSpPr>
            <a:spLocks noGrp="1"/>
          </p:cNvSpPr>
          <p:nvPr>
            <p:ph type="dt" sz="half" idx="10"/>
          </p:nvPr>
        </p:nvSpPr>
        <p:spPr>
          <a:xfrm>
            <a:off x="685800" y="6248400"/>
            <a:ext cx="1905000" cy="457200"/>
          </a:xfrm>
          <a:prstGeom prst="rect">
            <a:avLst/>
          </a:prstGeom>
        </p:spPr>
        <p:txBody>
          <a:bodyPr/>
          <a:lstStyle>
            <a:lvl1pPr>
              <a:defRPr>
                <a:latin typeface="Arial" pitchFamily="34" charset="0"/>
                <a:cs typeface="Arial" pitchFamily="34" charset="0"/>
              </a:defRPr>
            </a:lvl1pPr>
          </a:lstStyle>
          <a:p>
            <a:fld id="{E2F56E05-EAD4-4B05-983D-E4AAFA2DEEAE}" type="datetime1">
              <a:rPr lang="en-US" smtClean="0"/>
              <a:pPr/>
              <a:t>7/29/16</a:t>
            </a:fld>
            <a:endParaRPr lang="en-US" b="0">
              <a:solidFill>
                <a:schemeClr val="tx1"/>
              </a:solidFill>
            </a:endParaRPr>
          </a:p>
        </p:txBody>
      </p:sp>
      <p:sp>
        <p:nvSpPr>
          <p:cNvPr id="8" name="Footer Placeholder 3"/>
          <p:cNvSpPr>
            <a:spLocks noGrp="1"/>
          </p:cNvSpPr>
          <p:nvPr>
            <p:ph type="ftr" sz="quarter" idx="11"/>
          </p:nvPr>
        </p:nvSpPr>
        <p:spPr>
          <a:xfrm>
            <a:off x="2590800" y="6172200"/>
            <a:ext cx="3733800" cy="533400"/>
          </a:xfrm>
          <a:prstGeom prst="rect">
            <a:avLst/>
          </a:prstGeom>
        </p:spPr>
        <p:txBody>
          <a:bodyPr/>
          <a:lstStyle>
            <a:lvl1pPr>
              <a:defRPr>
                <a:latin typeface="Arial" pitchFamily="34" charset="0"/>
                <a:cs typeface="Arial" pitchFamily="34" charset="0"/>
              </a:defRPr>
            </a:lvl1pPr>
          </a:lstStyle>
          <a:p>
            <a:r>
              <a:rPr lang="en-US" smtClean="0"/>
              <a:t>©Lawrence M. Hinman</a:t>
            </a:r>
            <a:endParaRPr lang="en-US" b="0">
              <a:solidFill>
                <a:schemeClr val="tx1"/>
              </a:solidFill>
            </a:endParaRPr>
          </a:p>
        </p:txBody>
      </p:sp>
      <p:sp>
        <p:nvSpPr>
          <p:cNvPr id="9" name="Slide Number Placeholder 4"/>
          <p:cNvSpPr>
            <a:spLocks noGrp="1"/>
          </p:cNvSpPr>
          <p:nvPr>
            <p:ph type="sldNum" sz="quarter" idx="12"/>
          </p:nvPr>
        </p:nvSpPr>
        <p:spPr>
          <a:xfrm>
            <a:off x="6553200" y="6248400"/>
            <a:ext cx="1905000" cy="457200"/>
          </a:xfrm>
          <a:prstGeom prst="rect">
            <a:avLst/>
          </a:prstGeom>
        </p:spPr>
        <p:txBody>
          <a:bodyPr/>
          <a:lstStyle>
            <a:lvl1pPr>
              <a:defRPr>
                <a:latin typeface="Arial" pitchFamily="34" charset="0"/>
                <a:cs typeface="Arial" pitchFamily="34" charset="0"/>
              </a:defRPr>
            </a:lvl1pPr>
          </a:lstStyle>
          <a:p>
            <a:fld id="{744E7D54-C95F-40E1-AF74-76537ABA16DD}" type="slidenum">
              <a:rPr lang="en-US" smtClean="0"/>
              <a:pPr/>
              <a:t>‹#›</a:t>
            </a:fld>
            <a:endParaRPr lang="en-US" b="0">
              <a:solidFill>
                <a:schemeClr val="tx1"/>
              </a:solidFill>
            </a:endParaRPr>
          </a:p>
        </p:txBody>
      </p:sp>
    </p:spTree>
  </p:cSld>
  <p:clrMapOvr>
    <a:masterClrMapping/>
  </p:clrMapOvr>
  <p:transition>
    <p:split orient="vert"/>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endParaRPr>
          </a:p>
        </p:txBody>
      </p:sp>
      <p:sp>
        <p:nvSpPr>
          <p:cNvPr id="3"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endParaRPr>
          </a:p>
        </p:txBody>
      </p:sp>
      <p:pic>
        <p:nvPicPr>
          <p:cNvPr id="4" name="Picture 19"/>
          <p:cNvPicPr>
            <a:picLocks noChangeAspect="1" noChangeArrowheads="1"/>
          </p:cNvPicPr>
          <p:nvPr/>
        </p:nvPicPr>
        <p:blipFill>
          <a:blip r:embed="rId3"/>
          <a:srcRect/>
          <a:stretch>
            <a:fillRect/>
          </a:stretch>
        </p:blipFill>
        <p:spPr bwMode="auto">
          <a:xfrm>
            <a:off x="7391400" y="5181600"/>
            <a:ext cx="1143000" cy="1050925"/>
          </a:xfrm>
          <a:prstGeom prst="rect">
            <a:avLst/>
          </a:prstGeom>
          <a:noFill/>
          <a:ln w="9525">
            <a:noFill/>
            <a:miter lim="800000"/>
            <a:headEnd/>
            <a:tailEnd/>
          </a:ln>
        </p:spPr>
      </p:pic>
      <p:graphicFrame>
        <p:nvGraphicFramePr>
          <p:cNvPr id="5" name="Object 20"/>
          <p:cNvGraphicFramePr>
            <a:graphicFrameLocks noChangeAspect="1"/>
          </p:cNvGraphicFramePr>
          <p:nvPr/>
        </p:nvGraphicFramePr>
        <p:xfrm>
          <a:off x="2819400" y="6248400"/>
          <a:ext cx="671513" cy="242888"/>
        </p:xfrm>
        <a:graphic>
          <a:graphicData uri="http://schemas.openxmlformats.org/presentationml/2006/ole">
            <mc:AlternateContent xmlns:mc="http://schemas.openxmlformats.org/markup-compatibility/2006">
              <mc:Choice xmlns:v="urn:schemas-microsoft-com:vml" Requires="v">
                <p:oleObj spid="_x0000_s194583" name="Package" r:id="rId4" imgW="1343160" imgH="485640" progId="Package">
                  <p:embed/>
                </p:oleObj>
              </mc:Choice>
              <mc:Fallback>
                <p:oleObj name="Package" r:id="rId4" imgW="1343160" imgH="485640" progId="Package">
                  <p:embed/>
                  <p:pic>
                    <p:nvPicPr>
                      <p:cNvPr id="0" name="Object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6248400"/>
                        <a:ext cx="671513" cy="242888"/>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
        <p:nvSpPr>
          <p:cNvPr id="6" name="Date Placeholder 1"/>
          <p:cNvSpPr>
            <a:spLocks noGrp="1"/>
          </p:cNvSpPr>
          <p:nvPr>
            <p:ph type="dt" sz="half" idx="10"/>
          </p:nvPr>
        </p:nvSpPr>
        <p:spPr>
          <a:xfrm>
            <a:off x="685800" y="6248400"/>
            <a:ext cx="1905000" cy="457200"/>
          </a:xfrm>
          <a:prstGeom prst="rect">
            <a:avLst/>
          </a:prstGeom>
        </p:spPr>
        <p:txBody>
          <a:bodyPr/>
          <a:lstStyle>
            <a:lvl1pPr>
              <a:defRPr/>
            </a:lvl1pPr>
          </a:lstStyle>
          <a:p>
            <a:fld id="{5A7EB63D-E6C2-4AB3-A977-C4E2AE7481F7}" type="datetime1">
              <a:rPr lang="en-US" smtClean="0"/>
              <a:pPr/>
              <a:t>7/29/16</a:t>
            </a:fld>
            <a:endParaRPr lang="en-US" b="0">
              <a:solidFill>
                <a:schemeClr val="tx1"/>
              </a:solidFill>
            </a:endParaRPr>
          </a:p>
        </p:txBody>
      </p:sp>
      <p:sp>
        <p:nvSpPr>
          <p:cNvPr id="7" name="Footer Placeholder 2"/>
          <p:cNvSpPr>
            <a:spLocks noGrp="1"/>
          </p:cNvSpPr>
          <p:nvPr>
            <p:ph type="ftr" sz="quarter" idx="11"/>
          </p:nvPr>
        </p:nvSpPr>
        <p:spPr>
          <a:xfrm>
            <a:off x="2590800" y="6172200"/>
            <a:ext cx="3733800" cy="533400"/>
          </a:xfrm>
          <a:prstGeom prst="rect">
            <a:avLst/>
          </a:prstGeom>
        </p:spPr>
        <p:txBody>
          <a:bodyPr/>
          <a:lstStyle>
            <a:lvl1pPr>
              <a:defRPr/>
            </a:lvl1pPr>
          </a:lstStyle>
          <a:p>
            <a:r>
              <a:rPr lang="en-US" smtClean="0"/>
              <a:t>©Lawrence M. Hinman</a:t>
            </a:r>
            <a:endParaRPr lang="en-US" b="0">
              <a:solidFill>
                <a:schemeClr val="tx1"/>
              </a:solidFill>
            </a:endParaRPr>
          </a:p>
        </p:txBody>
      </p:sp>
      <p:sp>
        <p:nvSpPr>
          <p:cNvPr id="8" name="Slide Number Placeholder 3"/>
          <p:cNvSpPr>
            <a:spLocks noGrp="1"/>
          </p:cNvSpPr>
          <p:nvPr>
            <p:ph type="sldNum" sz="quarter" idx="12"/>
          </p:nvPr>
        </p:nvSpPr>
        <p:spPr>
          <a:xfrm>
            <a:off x="6553200" y="6248400"/>
            <a:ext cx="1905000" cy="457200"/>
          </a:xfrm>
          <a:prstGeom prst="rect">
            <a:avLst/>
          </a:prstGeom>
        </p:spPr>
        <p:txBody>
          <a:bodyPr/>
          <a:lstStyle>
            <a:lvl1pPr>
              <a:defRPr/>
            </a:lvl1pPr>
          </a:lstStyle>
          <a:p>
            <a:fld id="{F6E3B58D-EC6B-4CD0-80F7-553CCC13B96C}" type="slidenum">
              <a:rPr lang="en-US" smtClean="0"/>
              <a:pPr/>
              <a:t>‹#›</a:t>
            </a:fld>
            <a:endParaRPr lang="en-US" b="0">
              <a:solidFill>
                <a:schemeClr val="tx1"/>
              </a:solidFill>
            </a:endParaRPr>
          </a:p>
        </p:txBody>
      </p:sp>
    </p:spTree>
  </p:cSld>
  <p:clrMapOvr>
    <a:masterClrMapping/>
  </p:clrMapOvr>
  <p:transition>
    <p:split orient="vert"/>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endParaRPr>
          </a:p>
        </p:txBody>
      </p:sp>
      <p:sp>
        <p:nvSpPr>
          <p:cNvPr id="6"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endParaRPr>
          </a:p>
        </p:txBody>
      </p:sp>
      <p:pic>
        <p:nvPicPr>
          <p:cNvPr id="7" name="Picture 19"/>
          <p:cNvPicPr>
            <a:picLocks noChangeAspect="1" noChangeArrowheads="1"/>
          </p:cNvPicPr>
          <p:nvPr/>
        </p:nvPicPr>
        <p:blipFill>
          <a:blip r:embed="rId3"/>
          <a:srcRect/>
          <a:stretch>
            <a:fillRect/>
          </a:stretch>
        </p:blipFill>
        <p:spPr bwMode="auto">
          <a:xfrm>
            <a:off x="7391400" y="5181600"/>
            <a:ext cx="1143000" cy="1050925"/>
          </a:xfrm>
          <a:prstGeom prst="rect">
            <a:avLst/>
          </a:prstGeom>
          <a:noFill/>
          <a:ln w="9525">
            <a:noFill/>
            <a:miter lim="800000"/>
            <a:headEnd/>
            <a:tailEnd/>
          </a:ln>
        </p:spPr>
      </p:pic>
      <p:graphicFrame>
        <p:nvGraphicFramePr>
          <p:cNvPr id="8" name="Object 20"/>
          <p:cNvGraphicFramePr>
            <a:graphicFrameLocks noChangeAspect="1"/>
          </p:cNvGraphicFramePr>
          <p:nvPr/>
        </p:nvGraphicFramePr>
        <p:xfrm>
          <a:off x="2819400" y="6248400"/>
          <a:ext cx="671513" cy="242888"/>
        </p:xfrm>
        <a:graphic>
          <a:graphicData uri="http://schemas.openxmlformats.org/presentationml/2006/ole">
            <mc:AlternateContent xmlns:mc="http://schemas.openxmlformats.org/markup-compatibility/2006">
              <mc:Choice xmlns:v="urn:schemas-microsoft-com:vml" Requires="v">
                <p:oleObj spid="_x0000_s195607" name="Package" r:id="rId4" imgW="1343160" imgH="485640" progId="Package">
                  <p:embed/>
                </p:oleObj>
              </mc:Choice>
              <mc:Fallback>
                <p:oleObj name="Package" r:id="rId4" imgW="1343160" imgH="485640" progId="Package">
                  <p:embed/>
                  <p:pic>
                    <p:nvPicPr>
                      <p:cNvPr id="0" name="Object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6248400"/>
                        <a:ext cx="671513" cy="242888"/>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4"/>
          <p:cNvSpPr>
            <a:spLocks noGrp="1"/>
          </p:cNvSpPr>
          <p:nvPr>
            <p:ph type="dt" sz="half" idx="10"/>
          </p:nvPr>
        </p:nvSpPr>
        <p:spPr>
          <a:xfrm>
            <a:off x="685800" y="6248400"/>
            <a:ext cx="1905000" cy="457200"/>
          </a:xfrm>
          <a:prstGeom prst="rect">
            <a:avLst/>
          </a:prstGeom>
        </p:spPr>
        <p:txBody>
          <a:bodyPr/>
          <a:lstStyle>
            <a:lvl1pPr>
              <a:defRPr/>
            </a:lvl1pPr>
          </a:lstStyle>
          <a:p>
            <a:fld id="{20085B6F-28B2-4919-920F-B4E896357650}" type="datetime1">
              <a:rPr lang="en-US" smtClean="0"/>
              <a:pPr/>
              <a:t>7/29/16</a:t>
            </a:fld>
            <a:endParaRPr lang="en-US" b="0">
              <a:solidFill>
                <a:schemeClr val="tx1"/>
              </a:solidFill>
            </a:endParaRPr>
          </a:p>
        </p:txBody>
      </p:sp>
      <p:sp>
        <p:nvSpPr>
          <p:cNvPr id="10" name="Footer Placeholder 5"/>
          <p:cNvSpPr>
            <a:spLocks noGrp="1"/>
          </p:cNvSpPr>
          <p:nvPr>
            <p:ph type="ftr" sz="quarter" idx="11"/>
          </p:nvPr>
        </p:nvSpPr>
        <p:spPr>
          <a:xfrm>
            <a:off x="2590800" y="6172200"/>
            <a:ext cx="3733800" cy="533400"/>
          </a:xfrm>
          <a:prstGeom prst="rect">
            <a:avLst/>
          </a:prstGeom>
        </p:spPr>
        <p:txBody>
          <a:bodyPr/>
          <a:lstStyle>
            <a:lvl1pPr>
              <a:defRPr/>
            </a:lvl1pPr>
          </a:lstStyle>
          <a:p>
            <a:r>
              <a:rPr lang="en-US" smtClean="0"/>
              <a:t>©Lawrence M. Hinman</a:t>
            </a:r>
            <a:endParaRPr lang="en-US" b="0">
              <a:solidFill>
                <a:schemeClr val="tx1"/>
              </a:solidFill>
            </a:endParaRPr>
          </a:p>
        </p:txBody>
      </p:sp>
      <p:sp>
        <p:nvSpPr>
          <p:cNvPr id="11" name="Slide Number Placeholder 6"/>
          <p:cNvSpPr>
            <a:spLocks noGrp="1"/>
          </p:cNvSpPr>
          <p:nvPr>
            <p:ph type="sldNum" sz="quarter" idx="12"/>
          </p:nvPr>
        </p:nvSpPr>
        <p:spPr>
          <a:xfrm>
            <a:off x="6553200" y="6248400"/>
            <a:ext cx="1905000" cy="457200"/>
          </a:xfrm>
          <a:prstGeom prst="rect">
            <a:avLst/>
          </a:prstGeom>
        </p:spPr>
        <p:txBody>
          <a:bodyPr/>
          <a:lstStyle>
            <a:lvl1pPr>
              <a:defRPr/>
            </a:lvl1pPr>
          </a:lstStyle>
          <a:p>
            <a:fld id="{844D67E0-6899-4D25-A032-359C8CE8A00D}" type="slidenum">
              <a:rPr lang="en-US" smtClean="0"/>
              <a:pPr/>
              <a:t>‹#›</a:t>
            </a:fld>
            <a:endParaRPr lang="en-US" b="0">
              <a:solidFill>
                <a:schemeClr val="tx1"/>
              </a:solidFill>
            </a:endParaRPr>
          </a:p>
        </p:txBody>
      </p:sp>
    </p:spTree>
  </p:cSld>
  <p:clrMapOvr>
    <a:masterClrMapping/>
  </p:clrMapOvr>
  <p:transition>
    <p:split orient="vert"/>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endParaRPr>
          </a:p>
        </p:txBody>
      </p:sp>
      <p:sp>
        <p:nvSpPr>
          <p:cNvPr id="6"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endParaRPr>
          </a:p>
        </p:txBody>
      </p:sp>
      <p:pic>
        <p:nvPicPr>
          <p:cNvPr id="7" name="Picture 19"/>
          <p:cNvPicPr>
            <a:picLocks noChangeAspect="1" noChangeArrowheads="1"/>
          </p:cNvPicPr>
          <p:nvPr/>
        </p:nvPicPr>
        <p:blipFill>
          <a:blip r:embed="rId3"/>
          <a:srcRect/>
          <a:stretch>
            <a:fillRect/>
          </a:stretch>
        </p:blipFill>
        <p:spPr bwMode="auto">
          <a:xfrm>
            <a:off x="7391400" y="5181600"/>
            <a:ext cx="1143000" cy="1050925"/>
          </a:xfrm>
          <a:prstGeom prst="rect">
            <a:avLst/>
          </a:prstGeom>
          <a:noFill/>
          <a:ln w="9525">
            <a:noFill/>
            <a:miter lim="800000"/>
            <a:headEnd/>
            <a:tailEnd/>
          </a:ln>
        </p:spPr>
      </p:pic>
      <p:graphicFrame>
        <p:nvGraphicFramePr>
          <p:cNvPr id="8" name="Object 20"/>
          <p:cNvGraphicFramePr>
            <a:graphicFrameLocks noChangeAspect="1"/>
          </p:cNvGraphicFramePr>
          <p:nvPr/>
        </p:nvGraphicFramePr>
        <p:xfrm>
          <a:off x="2819400" y="6248400"/>
          <a:ext cx="671513" cy="242888"/>
        </p:xfrm>
        <a:graphic>
          <a:graphicData uri="http://schemas.openxmlformats.org/presentationml/2006/ole">
            <mc:AlternateContent xmlns:mc="http://schemas.openxmlformats.org/markup-compatibility/2006">
              <mc:Choice xmlns:v="urn:schemas-microsoft-com:vml" Requires="v">
                <p:oleObj spid="_x0000_s196631" name="Package" r:id="rId4" imgW="1343160" imgH="485640" progId="Package">
                  <p:embed/>
                </p:oleObj>
              </mc:Choice>
              <mc:Fallback>
                <p:oleObj name="Package" r:id="rId4" imgW="1343160" imgH="485640" progId="Package">
                  <p:embed/>
                  <p:pic>
                    <p:nvPicPr>
                      <p:cNvPr id="0" name="Object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6248400"/>
                        <a:ext cx="671513" cy="242888"/>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4"/>
          <p:cNvSpPr>
            <a:spLocks noGrp="1"/>
          </p:cNvSpPr>
          <p:nvPr>
            <p:ph type="dt" sz="half" idx="10"/>
          </p:nvPr>
        </p:nvSpPr>
        <p:spPr>
          <a:xfrm>
            <a:off x="685800" y="6248400"/>
            <a:ext cx="1905000" cy="457200"/>
          </a:xfrm>
          <a:prstGeom prst="rect">
            <a:avLst/>
          </a:prstGeom>
        </p:spPr>
        <p:txBody>
          <a:bodyPr/>
          <a:lstStyle>
            <a:lvl1pPr>
              <a:defRPr/>
            </a:lvl1pPr>
          </a:lstStyle>
          <a:p>
            <a:fld id="{534C8513-0951-4CEE-9940-98BF57D7BC2F}" type="datetime1">
              <a:rPr lang="en-US" smtClean="0"/>
              <a:pPr/>
              <a:t>7/29/16</a:t>
            </a:fld>
            <a:endParaRPr lang="en-US" b="0">
              <a:solidFill>
                <a:schemeClr val="tx1"/>
              </a:solidFill>
            </a:endParaRPr>
          </a:p>
        </p:txBody>
      </p:sp>
      <p:sp>
        <p:nvSpPr>
          <p:cNvPr id="10" name="Footer Placeholder 5"/>
          <p:cNvSpPr>
            <a:spLocks noGrp="1"/>
          </p:cNvSpPr>
          <p:nvPr>
            <p:ph type="ftr" sz="quarter" idx="11"/>
          </p:nvPr>
        </p:nvSpPr>
        <p:spPr>
          <a:xfrm>
            <a:off x="2590800" y="6172200"/>
            <a:ext cx="3733800" cy="533400"/>
          </a:xfrm>
          <a:prstGeom prst="rect">
            <a:avLst/>
          </a:prstGeom>
        </p:spPr>
        <p:txBody>
          <a:bodyPr/>
          <a:lstStyle>
            <a:lvl1pPr>
              <a:defRPr/>
            </a:lvl1pPr>
          </a:lstStyle>
          <a:p>
            <a:r>
              <a:rPr lang="en-US" smtClean="0"/>
              <a:t>©Lawrence M. Hinman</a:t>
            </a:r>
            <a:endParaRPr lang="en-US" b="0">
              <a:solidFill>
                <a:schemeClr val="tx1"/>
              </a:solidFill>
            </a:endParaRPr>
          </a:p>
        </p:txBody>
      </p:sp>
      <p:sp>
        <p:nvSpPr>
          <p:cNvPr id="11" name="Slide Number Placeholder 6"/>
          <p:cNvSpPr>
            <a:spLocks noGrp="1"/>
          </p:cNvSpPr>
          <p:nvPr>
            <p:ph type="sldNum" sz="quarter" idx="12"/>
          </p:nvPr>
        </p:nvSpPr>
        <p:spPr>
          <a:xfrm>
            <a:off x="6553200" y="6248400"/>
            <a:ext cx="1905000" cy="457200"/>
          </a:xfrm>
          <a:prstGeom prst="rect">
            <a:avLst/>
          </a:prstGeom>
        </p:spPr>
        <p:txBody>
          <a:bodyPr/>
          <a:lstStyle>
            <a:lvl1pPr>
              <a:defRPr/>
            </a:lvl1pPr>
          </a:lstStyle>
          <a:p>
            <a:fld id="{B1AB96F2-D0A3-46E6-8070-E382E664848C}" type="slidenum">
              <a:rPr lang="en-US" smtClean="0"/>
              <a:pPr/>
              <a:t>‹#›</a:t>
            </a:fld>
            <a:endParaRPr lang="en-US" b="0">
              <a:solidFill>
                <a:schemeClr val="tx1"/>
              </a:solidFill>
            </a:endParaRPr>
          </a:p>
        </p:txBody>
      </p:sp>
    </p:spTree>
  </p:cSld>
  <p:clrMapOvr>
    <a:masterClrMapping/>
  </p:clrMapOvr>
  <p:transition>
    <p:split orient="vert"/>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4"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endParaRPr>
          </a:p>
        </p:txBody>
      </p:sp>
      <p:sp>
        <p:nvSpPr>
          <p:cNvPr id="5"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endParaRPr>
          </a:p>
        </p:txBody>
      </p:sp>
      <p:pic>
        <p:nvPicPr>
          <p:cNvPr id="6" name="Picture 19"/>
          <p:cNvPicPr>
            <a:picLocks noChangeAspect="1" noChangeArrowheads="1"/>
          </p:cNvPicPr>
          <p:nvPr/>
        </p:nvPicPr>
        <p:blipFill>
          <a:blip r:embed="rId3"/>
          <a:srcRect/>
          <a:stretch>
            <a:fillRect/>
          </a:stretch>
        </p:blipFill>
        <p:spPr bwMode="auto">
          <a:xfrm>
            <a:off x="7391400" y="5181600"/>
            <a:ext cx="1143000" cy="1050925"/>
          </a:xfrm>
          <a:prstGeom prst="rect">
            <a:avLst/>
          </a:prstGeom>
          <a:noFill/>
          <a:ln w="9525">
            <a:noFill/>
            <a:miter lim="800000"/>
            <a:headEnd/>
            <a:tailEnd/>
          </a:ln>
        </p:spPr>
      </p:pic>
      <p:graphicFrame>
        <p:nvGraphicFramePr>
          <p:cNvPr id="7" name="Object 20"/>
          <p:cNvGraphicFramePr>
            <a:graphicFrameLocks noChangeAspect="1"/>
          </p:cNvGraphicFramePr>
          <p:nvPr/>
        </p:nvGraphicFramePr>
        <p:xfrm>
          <a:off x="2819400" y="6248400"/>
          <a:ext cx="671513" cy="242888"/>
        </p:xfrm>
        <a:graphic>
          <a:graphicData uri="http://schemas.openxmlformats.org/presentationml/2006/ole">
            <mc:AlternateContent xmlns:mc="http://schemas.openxmlformats.org/markup-compatibility/2006">
              <mc:Choice xmlns:v="urn:schemas-microsoft-com:vml" Requires="v">
                <p:oleObj spid="_x0000_s197655" name="Package" r:id="rId4" imgW="1343160" imgH="485640" progId="Package">
                  <p:embed/>
                </p:oleObj>
              </mc:Choice>
              <mc:Fallback>
                <p:oleObj name="Package" r:id="rId4" imgW="1343160" imgH="485640" progId="Package">
                  <p:embed/>
                  <p:pic>
                    <p:nvPicPr>
                      <p:cNvPr id="0" name="Object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6248400"/>
                        <a:ext cx="671513" cy="242888"/>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
        <p:nvSpPr>
          <p:cNvPr id="2" name="Title 1"/>
          <p:cNvSpPr>
            <a:spLocks noGrp="1"/>
          </p:cNvSpPr>
          <p:nvPr>
            <p:ph type="title"/>
          </p:nvPr>
        </p:nvSpPr>
        <p:spPr>
          <a:xfrm>
            <a:off x="762000" y="76200"/>
            <a:ext cx="84582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295400" y="1905000"/>
            <a:ext cx="7772400" cy="41910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a:xfrm>
            <a:off x="685800" y="6248400"/>
            <a:ext cx="1905000" cy="457200"/>
          </a:xfrm>
          <a:prstGeom prst="rect">
            <a:avLst/>
          </a:prstGeom>
        </p:spPr>
        <p:txBody>
          <a:bodyPr/>
          <a:lstStyle>
            <a:lvl1pPr>
              <a:defRPr/>
            </a:lvl1pPr>
          </a:lstStyle>
          <a:p>
            <a:fld id="{256BC5B2-4E8A-4AAD-B3B6-0753A0E3F49F}" type="datetime1">
              <a:rPr lang="en-US" smtClean="0"/>
              <a:pPr/>
              <a:t>7/29/16</a:t>
            </a:fld>
            <a:endParaRPr lang="en-US" b="0">
              <a:solidFill>
                <a:schemeClr val="tx1"/>
              </a:solidFill>
            </a:endParaRPr>
          </a:p>
        </p:txBody>
      </p:sp>
      <p:sp>
        <p:nvSpPr>
          <p:cNvPr id="9" name="Footer Placeholder 4"/>
          <p:cNvSpPr>
            <a:spLocks noGrp="1"/>
          </p:cNvSpPr>
          <p:nvPr>
            <p:ph type="ftr" sz="quarter" idx="11"/>
          </p:nvPr>
        </p:nvSpPr>
        <p:spPr>
          <a:xfrm>
            <a:off x="2590800" y="6172200"/>
            <a:ext cx="3733800" cy="533400"/>
          </a:xfrm>
          <a:prstGeom prst="rect">
            <a:avLst/>
          </a:prstGeom>
        </p:spPr>
        <p:txBody>
          <a:bodyPr/>
          <a:lstStyle>
            <a:lvl1pPr>
              <a:defRPr/>
            </a:lvl1pPr>
          </a:lstStyle>
          <a:p>
            <a:r>
              <a:rPr lang="en-US" smtClean="0"/>
              <a:t>©Lawrence M. Hinman</a:t>
            </a:r>
            <a:endParaRPr lang="en-US" b="0">
              <a:solidFill>
                <a:schemeClr val="tx1"/>
              </a:solidFill>
            </a:endParaRPr>
          </a:p>
        </p:txBody>
      </p:sp>
      <p:sp>
        <p:nvSpPr>
          <p:cNvPr id="10" name="Slide Number Placeholder 5"/>
          <p:cNvSpPr>
            <a:spLocks noGrp="1"/>
          </p:cNvSpPr>
          <p:nvPr>
            <p:ph type="sldNum" sz="quarter" idx="12"/>
          </p:nvPr>
        </p:nvSpPr>
        <p:spPr>
          <a:xfrm>
            <a:off x="6553200" y="6248400"/>
            <a:ext cx="1905000" cy="457200"/>
          </a:xfrm>
          <a:prstGeom prst="rect">
            <a:avLst/>
          </a:prstGeom>
        </p:spPr>
        <p:txBody>
          <a:bodyPr/>
          <a:lstStyle>
            <a:lvl1pPr>
              <a:defRPr/>
            </a:lvl1pPr>
          </a:lstStyle>
          <a:p>
            <a:fld id="{51230D9E-542F-44DB-92E3-E6A130A7169F}" type="slidenum">
              <a:rPr lang="en-US" smtClean="0"/>
              <a:pPr/>
              <a:t>‹#›</a:t>
            </a:fld>
            <a:endParaRPr lang="en-US" b="0">
              <a:solidFill>
                <a:schemeClr val="tx1"/>
              </a:solidFill>
            </a:endParaRPr>
          </a:p>
        </p:txBody>
      </p:sp>
    </p:spTree>
  </p:cSld>
  <p:clrMapOvr>
    <a:masterClrMapping/>
  </p:clrMapOvr>
  <p:transition>
    <p:split orient="vert"/>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endParaRPr>
          </a:p>
        </p:txBody>
      </p:sp>
      <p:sp>
        <p:nvSpPr>
          <p:cNvPr id="5"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endParaRPr>
          </a:p>
        </p:txBody>
      </p:sp>
      <p:pic>
        <p:nvPicPr>
          <p:cNvPr id="6" name="Picture 19"/>
          <p:cNvPicPr>
            <a:picLocks noChangeAspect="1" noChangeArrowheads="1"/>
          </p:cNvPicPr>
          <p:nvPr/>
        </p:nvPicPr>
        <p:blipFill>
          <a:blip r:embed="rId3"/>
          <a:srcRect/>
          <a:stretch>
            <a:fillRect/>
          </a:stretch>
        </p:blipFill>
        <p:spPr bwMode="auto">
          <a:xfrm>
            <a:off x="7391400" y="5181600"/>
            <a:ext cx="1143000" cy="1050925"/>
          </a:xfrm>
          <a:prstGeom prst="rect">
            <a:avLst/>
          </a:prstGeom>
          <a:noFill/>
          <a:ln w="9525">
            <a:noFill/>
            <a:miter lim="800000"/>
            <a:headEnd/>
            <a:tailEnd/>
          </a:ln>
        </p:spPr>
      </p:pic>
      <p:graphicFrame>
        <p:nvGraphicFramePr>
          <p:cNvPr id="7" name="Object 20"/>
          <p:cNvGraphicFramePr>
            <a:graphicFrameLocks noChangeAspect="1"/>
          </p:cNvGraphicFramePr>
          <p:nvPr/>
        </p:nvGraphicFramePr>
        <p:xfrm>
          <a:off x="2819400" y="6248400"/>
          <a:ext cx="671513" cy="242888"/>
        </p:xfrm>
        <a:graphic>
          <a:graphicData uri="http://schemas.openxmlformats.org/presentationml/2006/ole">
            <mc:AlternateContent xmlns:mc="http://schemas.openxmlformats.org/markup-compatibility/2006">
              <mc:Choice xmlns:v="urn:schemas-microsoft-com:vml" Requires="v">
                <p:oleObj spid="_x0000_s198679" name="Package" r:id="rId4" imgW="1343160" imgH="485640" progId="Package">
                  <p:embed/>
                </p:oleObj>
              </mc:Choice>
              <mc:Fallback>
                <p:oleObj name="Package" r:id="rId4" imgW="1343160" imgH="485640" progId="Package">
                  <p:embed/>
                  <p:pic>
                    <p:nvPicPr>
                      <p:cNvPr id="0" name="Object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6248400"/>
                        <a:ext cx="671513" cy="242888"/>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
        <p:nvSpPr>
          <p:cNvPr id="2" name="Vertical Title 1"/>
          <p:cNvSpPr>
            <a:spLocks noGrp="1"/>
          </p:cNvSpPr>
          <p:nvPr>
            <p:ph type="title" orient="vert"/>
          </p:nvPr>
        </p:nvSpPr>
        <p:spPr>
          <a:xfrm>
            <a:off x="7105650" y="76200"/>
            <a:ext cx="2114550" cy="60198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76200"/>
            <a:ext cx="6191250" cy="60198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a:xfrm>
            <a:off x="685800" y="6248400"/>
            <a:ext cx="1905000" cy="457200"/>
          </a:xfrm>
          <a:prstGeom prst="rect">
            <a:avLst/>
          </a:prstGeom>
        </p:spPr>
        <p:txBody>
          <a:bodyPr/>
          <a:lstStyle>
            <a:lvl1pPr>
              <a:defRPr/>
            </a:lvl1pPr>
          </a:lstStyle>
          <a:p>
            <a:fld id="{72A23EDA-8E6B-4760-8A89-8060E2D4833C}" type="datetime1">
              <a:rPr lang="en-US" smtClean="0"/>
              <a:pPr/>
              <a:t>7/29/16</a:t>
            </a:fld>
            <a:endParaRPr lang="en-US" b="0">
              <a:solidFill>
                <a:schemeClr val="tx1"/>
              </a:solidFill>
            </a:endParaRPr>
          </a:p>
        </p:txBody>
      </p:sp>
      <p:sp>
        <p:nvSpPr>
          <p:cNvPr id="9" name="Footer Placeholder 4"/>
          <p:cNvSpPr>
            <a:spLocks noGrp="1"/>
          </p:cNvSpPr>
          <p:nvPr>
            <p:ph type="ftr" sz="quarter" idx="11"/>
          </p:nvPr>
        </p:nvSpPr>
        <p:spPr>
          <a:xfrm>
            <a:off x="2590800" y="6172200"/>
            <a:ext cx="3733800" cy="533400"/>
          </a:xfrm>
          <a:prstGeom prst="rect">
            <a:avLst/>
          </a:prstGeom>
        </p:spPr>
        <p:txBody>
          <a:bodyPr/>
          <a:lstStyle>
            <a:lvl1pPr>
              <a:defRPr/>
            </a:lvl1pPr>
          </a:lstStyle>
          <a:p>
            <a:r>
              <a:rPr lang="en-US" smtClean="0"/>
              <a:t>©Lawrence M. Hinman</a:t>
            </a:r>
            <a:endParaRPr lang="en-US" b="0">
              <a:solidFill>
                <a:schemeClr val="tx1"/>
              </a:solidFill>
            </a:endParaRPr>
          </a:p>
        </p:txBody>
      </p:sp>
      <p:sp>
        <p:nvSpPr>
          <p:cNvPr id="10" name="Slide Number Placeholder 5"/>
          <p:cNvSpPr>
            <a:spLocks noGrp="1"/>
          </p:cNvSpPr>
          <p:nvPr>
            <p:ph type="sldNum" sz="quarter" idx="12"/>
          </p:nvPr>
        </p:nvSpPr>
        <p:spPr>
          <a:xfrm>
            <a:off x="6553200" y="6248400"/>
            <a:ext cx="1905000" cy="457200"/>
          </a:xfrm>
          <a:prstGeom prst="rect">
            <a:avLst/>
          </a:prstGeom>
        </p:spPr>
        <p:txBody>
          <a:bodyPr/>
          <a:lstStyle>
            <a:lvl1pPr>
              <a:defRPr/>
            </a:lvl1pPr>
          </a:lstStyle>
          <a:p>
            <a:fld id="{89502C5B-D859-4CA7-8E79-9FCAE5EBCBD4}" type="slidenum">
              <a:rPr lang="en-US" smtClean="0"/>
              <a:pPr/>
              <a:t>‹#›</a:t>
            </a:fld>
            <a:endParaRPr lang="en-US" b="0">
              <a:solidFill>
                <a:schemeClr val="tx1"/>
              </a:solidFill>
            </a:endParaRPr>
          </a:p>
        </p:txBody>
      </p:sp>
    </p:spTree>
  </p:cSld>
  <p:clrMapOvr>
    <a:masterClrMapping/>
  </p:clrMapOvr>
  <p:transition>
    <p:split orient="vert"/>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showMasterPhAnim="0" type="title" preserve="1">
  <p:cSld name="1_Title Slide">
    <p:spTree>
      <p:nvGrpSpPr>
        <p:cNvPr id="1" name=""/>
        <p:cNvGrpSpPr/>
        <p:nvPr/>
      </p:nvGrpSpPr>
      <p:grpSpPr>
        <a:xfrm>
          <a:off x="0" y="0"/>
          <a:ext cx="0" cy="0"/>
          <a:chOff x="0" y="0"/>
          <a:chExt cx="0" cy="0"/>
        </a:xfrm>
      </p:grpSpPr>
      <p:sp>
        <p:nvSpPr>
          <p:cNvPr id="34841" name="Rectangle 25"/>
          <p:cNvSpPr>
            <a:spLocks noGrp="1" noChangeArrowheads="1"/>
          </p:cNvSpPr>
          <p:nvPr>
            <p:ph type="ctrTitle"/>
          </p:nvPr>
        </p:nvSpPr>
        <p:spPr>
          <a:xfrm>
            <a:off x="3352800" y="609600"/>
            <a:ext cx="5592763" cy="1874838"/>
          </a:xfrm>
          <a:prstGeom prst="rect">
            <a:avLst/>
          </a:prstGeom>
        </p:spPr>
        <p:txBody>
          <a:bodyPr/>
          <a:lstStyle>
            <a:lvl1pPr>
              <a:defRPr sz="4400"/>
            </a:lvl1pPr>
          </a:lstStyle>
          <a:p>
            <a:r>
              <a:rPr lang="en-US" smtClean="0"/>
              <a:t>Click to edit Master title style</a:t>
            </a:r>
            <a:endParaRPr lang="en-US"/>
          </a:p>
        </p:txBody>
      </p:sp>
      <p:sp>
        <p:nvSpPr>
          <p:cNvPr id="3" name="Rectangle 26"/>
          <p:cNvSpPr>
            <a:spLocks noGrp="1" noChangeArrowheads="1"/>
          </p:cNvSpPr>
          <p:nvPr>
            <p:ph type="dt" sz="half" idx="10"/>
          </p:nvPr>
        </p:nvSpPr>
        <p:spPr>
          <a:xfrm>
            <a:off x="1166813" y="6248400"/>
            <a:ext cx="1905000" cy="457200"/>
          </a:xfrm>
          <a:prstGeom prst="rect">
            <a:avLst/>
          </a:prstGeom>
        </p:spPr>
        <p:txBody>
          <a:bodyPr/>
          <a:lstStyle>
            <a:lvl1pPr>
              <a:defRPr/>
            </a:lvl1pPr>
          </a:lstStyle>
          <a:p>
            <a:fld id="{6AADF985-6175-456D-A446-FD0F28E13FDA}" type="datetime1">
              <a:rPr lang="en-US" smtClean="0"/>
              <a:pPr/>
              <a:t>7/29/16</a:t>
            </a:fld>
            <a:endParaRPr lang="en-US"/>
          </a:p>
        </p:txBody>
      </p:sp>
      <p:sp>
        <p:nvSpPr>
          <p:cNvPr id="4" name="Rectangle 27"/>
          <p:cNvSpPr>
            <a:spLocks noGrp="1" noChangeArrowheads="1"/>
          </p:cNvSpPr>
          <p:nvPr>
            <p:ph type="ftr" sz="quarter" idx="11"/>
          </p:nvPr>
        </p:nvSpPr>
        <p:spPr>
          <a:xfrm>
            <a:off x="2590800" y="6172200"/>
            <a:ext cx="3733800" cy="533400"/>
          </a:xfrm>
          <a:prstGeom prst="rect">
            <a:avLst/>
          </a:prstGeom>
        </p:spPr>
        <p:txBody>
          <a:bodyPr/>
          <a:lstStyle>
            <a:lvl1pPr>
              <a:defRPr/>
            </a:lvl1pPr>
          </a:lstStyle>
          <a:p>
            <a:r>
              <a:rPr lang="en-US" smtClean="0"/>
              <a:t>©Lawrence M. Hinman</a:t>
            </a:r>
            <a:endParaRPr lang="en-US"/>
          </a:p>
        </p:txBody>
      </p:sp>
      <p:sp>
        <p:nvSpPr>
          <p:cNvPr id="5" name="Rectangle 28"/>
          <p:cNvSpPr>
            <a:spLocks noGrp="1" noChangeArrowheads="1"/>
          </p:cNvSpPr>
          <p:nvPr>
            <p:ph type="sldNum" sz="quarter" idx="12"/>
          </p:nvPr>
        </p:nvSpPr>
        <p:spPr>
          <a:xfrm>
            <a:off x="6553200" y="6248400"/>
            <a:ext cx="1905000" cy="457200"/>
          </a:xfrm>
          <a:prstGeom prst="rect">
            <a:avLst/>
          </a:prstGeom>
        </p:spPr>
        <p:txBody>
          <a:bodyPr/>
          <a:lstStyle>
            <a:lvl1pPr>
              <a:defRPr/>
            </a:lvl1pPr>
          </a:lstStyle>
          <a:p>
            <a:fld id="{9C51BD18-07F1-44DD-9EF2-463B063C3B97}" type="slidenum">
              <a:rPr lang="en-US" smtClean="0"/>
              <a:pPr/>
              <a:t>‹#›</a:t>
            </a:fld>
            <a:endParaRPr lang="en-US"/>
          </a:p>
        </p:txBody>
      </p:sp>
    </p:spTree>
  </p:cSld>
  <p:clrMapOvr>
    <a:masterClrMapping/>
  </p:clrMapOvr>
  <p:transition>
    <p:split orient="vert"/>
  </p:transition>
  <p:hf hdr="0"/>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clipArtAndTx" preserve="1">
  <p:cSld name="Title, Clip Art and Text">
    <p:spTree>
      <p:nvGrpSpPr>
        <p:cNvPr id="1" name=""/>
        <p:cNvGrpSpPr/>
        <p:nvPr/>
      </p:nvGrpSpPr>
      <p:grpSpPr>
        <a:xfrm>
          <a:off x="0" y="0"/>
          <a:ext cx="0" cy="0"/>
          <a:chOff x="0" y="0"/>
          <a:chExt cx="0" cy="0"/>
        </a:xfrm>
      </p:grpSpPr>
      <p:sp>
        <p:nvSpPr>
          <p:cNvPr id="5"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endParaRPr>
          </a:p>
        </p:txBody>
      </p:sp>
      <p:sp>
        <p:nvSpPr>
          <p:cNvPr id="6"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endParaRPr>
          </a:p>
        </p:txBody>
      </p:sp>
      <p:pic>
        <p:nvPicPr>
          <p:cNvPr id="7" name="Picture 19"/>
          <p:cNvPicPr>
            <a:picLocks noChangeAspect="1" noChangeArrowheads="1"/>
          </p:cNvPicPr>
          <p:nvPr/>
        </p:nvPicPr>
        <p:blipFill>
          <a:blip r:embed="rId3"/>
          <a:srcRect/>
          <a:stretch>
            <a:fillRect/>
          </a:stretch>
        </p:blipFill>
        <p:spPr bwMode="auto">
          <a:xfrm>
            <a:off x="7391400" y="5181600"/>
            <a:ext cx="1143000" cy="1050925"/>
          </a:xfrm>
          <a:prstGeom prst="rect">
            <a:avLst/>
          </a:prstGeom>
          <a:noFill/>
          <a:ln w="9525">
            <a:noFill/>
            <a:miter lim="800000"/>
            <a:headEnd/>
            <a:tailEnd/>
          </a:ln>
        </p:spPr>
      </p:pic>
      <p:graphicFrame>
        <p:nvGraphicFramePr>
          <p:cNvPr id="8" name="Object 20"/>
          <p:cNvGraphicFramePr>
            <a:graphicFrameLocks noChangeAspect="1"/>
          </p:cNvGraphicFramePr>
          <p:nvPr/>
        </p:nvGraphicFramePr>
        <p:xfrm>
          <a:off x="2819400" y="6248400"/>
          <a:ext cx="671513" cy="242888"/>
        </p:xfrm>
        <a:graphic>
          <a:graphicData uri="http://schemas.openxmlformats.org/presentationml/2006/ole">
            <mc:AlternateContent xmlns:mc="http://schemas.openxmlformats.org/markup-compatibility/2006">
              <mc:Choice xmlns:v="urn:schemas-microsoft-com:vml" Requires="v">
                <p:oleObj spid="_x0000_s199703" name="Package" r:id="rId4" imgW="1343160" imgH="485640" progId="Package">
                  <p:embed/>
                </p:oleObj>
              </mc:Choice>
              <mc:Fallback>
                <p:oleObj name="Package" r:id="rId4" imgW="1343160" imgH="485640" progId="Package">
                  <p:embed/>
                  <p:pic>
                    <p:nvPicPr>
                      <p:cNvPr id="0" name="Object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6248400"/>
                        <a:ext cx="671513" cy="242888"/>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
        <p:nvSpPr>
          <p:cNvPr id="2" name="Title 1"/>
          <p:cNvSpPr>
            <a:spLocks noGrp="1"/>
          </p:cNvSpPr>
          <p:nvPr>
            <p:ph type="title"/>
          </p:nvPr>
        </p:nvSpPr>
        <p:spPr>
          <a:xfrm>
            <a:off x="1173163" y="457200"/>
            <a:ext cx="7772400" cy="1143000"/>
          </a:xfrm>
          <a:prstGeom prst="rect">
            <a:avLst/>
          </a:prstGeo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173163" y="1981200"/>
            <a:ext cx="3810000" cy="4114800"/>
          </a:xfrm>
          <a:prstGeom prst="rect">
            <a:avLst/>
          </a:prstGeom>
        </p:spPr>
        <p:txBody>
          <a:bodyPr/>
          <a:lstStyle/>
          <a:p>
            <a:pPr lvl="0"/>
            <a:r>
              <a:rPr lang="en-US" noProof="0" smtClean="0"/>
              <a:t>Click icon to add clip art</a:t>
            </a:r>
            <a:endParaRPr lang="en-US" noProof="0"/>
          </a:p>
        </p:txBody>
      </p:sp>
      <p:sp>
        <p:nvSpPr>
          <p:cNvPr id="4" name="Text Placeholder 3"/>
          <p:cNvSpPr>
            <a:spLocks noGrp="1"/>
          </p:cNvSpPr>
          <p:nvPr>
            <p:ph type="body" sz="half" idx="2"/>
          </p:nvPr>
        </p:nvSpPr>
        <p:spPr>
          <a:xfrm>
            <a:off x="5135563" y="1981200"/>
            <a:ext cx="38100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4"/>
          <p:cNvSpPr>
            <a:spLocks noGrp="1"/>
          </p:cNvSpPr>
          <p:nvPr>
            <p:ph type="dt" sz="half" idx="10"/>
          </p:nvPr>
        </p:nvSpPr>
        <p:spPr>
          <a:xfrm>
            <a:off x="1173163" y="6265863"/>
            <a:ext cx="1905000" cy="457200"/>
          </a:xfrm>
          <a:prstGeom prst="rect">
            <a:avLst/>
          </a:prstGeom>
        </p:spPr>
        <p:txBody>
          <a:bodyPr/>
          <a:lstStyle>
            <a:lvl1pPr>
              <a:defRPr/>
            </a:lvl1pPr>
          </a:lstStyle>
          <a:p>
            <a:fld id="{6AADF985-6175-456D-A446-FD0F28E13FDA}" type="datetime1">
              <a:rPr lang="en-US" smtClean="0"/>
              <a:pPr/>
              <a:t>7/29/16</a:t>
            </a:fld>
            <a:endParaRPr lang="en-US"/>
          </a:p>
        </p:txBody>
      </p:sp>
      <p:sp>
        <p:nvSpPr>
          <p:cNvPr id="10" name="Footer Placeholder 5"/>
          <p:cNvSpPr>
            <a:spLocks noGrp="1"/>
          </p:cNvSpPr>
          <p:nvPr>
            <p:ph type="ftr" sz="quarter" idx="11"/>
          </p:nvPr>
        </p:nvSpPr>
        <p:spPr>
          <a:xfrm>
            <a:off x="3581400" y="6248400"/>
            <a:ext cx="2895600" cy="457200"/>
          </a:xfrm>
          <a:prstGeom prst="rect">
            <a:avLst/>
          </a:prstGeom>
        </p:spPr>
        <p:txBody>
          <a:bodyPr/>
          <a:lstStyle>
            <a:lvl1pPr>
              <a:defRPr/>
            </a:lvl1pPr>
          </a:lstStyle>
          <a:p>
            <a:r>
              <a:rPr lang="en-US" smtClean="0"/>
              <a:t>©Lawrence M. Hinman</a:t>
            </a:r>
            <a:endParaRPr lang="en-US"/>
          </a:p>
        </p:txBody>
      </p:sp>
      <p:sp>
        <p:nvSpPr>
          <p:cNvPr id="11" name="Slide Number Placeholder 6"/>
          <p:cNvSpPr>
            <a:spLocks noGrp="1"/>
          </p:cNvSpPr>
          <p:nvPr>
            <p:ph type="sldNum" sz="quarter" idx="12"/>
          </p:nvPr>
        </p:nvSpPr>
        <p:spPr>
          <a:xfrm>
            <a:off x="7010400" y="6248400"/>
            <a:ext cx="1905000" cy="457200"/>
          </a:xfrm>
          <a:prstGeom prst="rect">
            <a:avLst/>
          </a:prstGeom>
        </p:spPr>
        <p:txBody>
          <a:bodyPr/>
          <a:lstStyle>
            <a:lvl1pPr>
              <a:defRPr/>
            </a:lvl1pPr>
          </a:lstStyle>
          <a:p>
            <a:fld id="{9C51BD18-07F1-44DD-9EF2-463B063C3B97}" type="slidenum">
              <a:rPr lang="en-US" smtClean="0"/>
              <a:pPr/>
              <a:t>‹#›</a:t>
            </a:fld>
            <a:endParaRPr lang="en-US"/>
          </a:p>
        </p:txBody>
      </p:sp>
    </p:spTree>
  </p:cSld>
  <p:clrMapOvr>
    <a:masterClrMapping/>
  </p:clrMapOvr>
  <p:transition>
    <p:split orient="vert"/>
  </p:transition>
  <p:hf hdr="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4"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pic>
        <p:nvPicPr>
          <p:cNvPr id="5" name="Picture 19"/>
          <p:cNvPicPr>
            <a:picLocks noChangeAspect="1" noChangeArrowheads="1"/>
          </p:cNvPicPr>
          <p:nvPr/>
        </p:nvPicPr>
        <p:blipFill>
          <a:blip r:embed="rId4"/>
          <a:srcRect/>
          <a:stretch>
            <a:fillRect/>
          </a:stretch>
        </p:blipFill>
        <p:spPr bwMode="auto">
          <a:xfrm>
            <a:off x="7391400" y="5181600"/>
            <a:ext cx="1143000" cy="1050925"/>
          </a:xfrm>
          <a:prstGeom prst="rect">
            <a:avLst/>
          </a:prstGeom>
          <a:noFill/>
          <a:ln w="9525">
            <a:noFill/>
            <a:miter lim="800000"/>
            <a:headEnd/>
            <a:tailEnd/>
          </a:ln>
        </p:spPr>
      </p:pic>
      <p:graphicFrame>
        <p:nvGraphicFramePr>
          <p:cNvPr id="6" name="Object 20"/>
          <p:cNvGraphicFramePr>
            <a:graphicFrameLocks noChangeAspect="1"/>
          </p:cNvGraphicFramePr>
          <p:nvPr/>
        </p:nvGraphicFramePr>
        <p:xfrm>
          <a:off x="2819400" y="6248400"/>
          <a:ext cx="671513" cy="242888"/>
        </p:xfrm>
        <a:graphic>
          <a:graphicData uri="http://schemas.openxmlformats.org/presentationml/2006/ole">
            <mc:AlternateContent xmlns:mc="http://schemas.openxmlformats.org/markup-compatibility/2006">
              <mc:Choice xmlns:v="urn:schemas-microsoft-com:vml" Requires="v">
                <p:oleObj spid="_x0000_s174103" name="Package" r:id="rId5" imgW="1343160" imgH="485640" progId="Package">
                  <p:embed/>
                </p:oleObj>
              </mc:Choice>
              <mc:Fallback>
                <p:oleObj name="Package" r:id="rId5" imgW="1343160" imgH="485640" progId="Package">
                  <p:embed/>
                  <p:pic>
                    <p:nvPicPr>
                      <p:cNvPr id="0" name="Object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6248400"/>
                        <a:ext cx="671513" cy="242888"/>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7" name="Date Placeholder 2"/>
          <p:cNvSpPr>
            <a:spLocks noGrp="1"/>
          </p:cNvSpPr>
          <p:nvPr>
            <p:ph type="dt" sz="half" idx="10"/>
          </p:nvPr>
        </p:nvSpPr>
        <p:spPr/>
        <p:txBody>
          <a:bodyPr/>
          <a:lstStyle>
            <a:lvl1pPr>
              <a:defRPr>
                <a:latin typeface="Arial" pitchFamily="34" charset="0"/>
                <a:cs typeface="Arial" pitchFamily="34" charset="0"/>
              </a:defRPr>
            </a:lvl1pPr>
          </a:lstStyle>
          <a:p>
            <a:pPr>
              <a:defRPr/>
            </a:pPr>
            <a:fld id="{34E5F3BF-E757-498D-9DBB-C533D992A4E6}" type="datetime1">
              <a:rPr lang="en-US" smtClean="0"/>
              <a:pPr>
                <a:defRPr/>
              </a:pPr>
              <a:t>7/29/16</a:t>
            </a:fld>
            <a:endParaRPr lang="en-US" b="0">
              <a:solidFill>
                <a:schemeClr val="tx1"/>
              </a:solidFill>
            </a:endParaRPr>
          </a:p>
        </p:txBody>
      </p:sp>
      <p:sp>
        <p:nvSpPr>
          <p:cNvPr id="8" name="Footer Placeholder 3"/>
          <p:cNvSpPr>
            <a:spLocks noGrp="1"/>
          </p:cNvSpPr>
          <p:nvPr>
            <p:ph type="ftr" sz="quarter" idx="11"/>
          </p:nvPr>
        </p:nvSpPr>
        <p:spPr/>
        <p:txBody>
          <a:bodyPr/>
          <a:lstStyle>
            <a:lvl1pPr>
              <a:defRPr>
                <a:latin typeface="Arial" pitchFamily="34" charset="0"/>
                <a:cs typeface="Arial" pitchFamily="34" charset="0"/>
              </a:defRPr>
            </a:lvl1pPr>
          </a:lstStyle>
          <a:p>
            <a:pPr>
              <a:defRPr/>
            </a:pPr>
            <a:r>
              <a:rPr lang="en-US" smtClean="0"/>
              <a:t>Lawrence M. Hinman  http://ethics.sandiego.edu</a:t>
            </a:r>
            <a:endParaRPr lang="en-US" b="0">
              <a:solidFill>
                <a:schemeClr val="tx1"/>
              </a:solidFill>
            </a:endParaRPr>
          </a:p>
        </p:txBody>
      </p:sp>
      <p:sp>
        <p:nvSpPr>
          <p:cNvPr id="9" name="Slide Number Placeholder 4"/>
          <p:cNvSpPr>
            <a:spLocks noGrp="1"/>
          </p:cNvSpPr>
          <p:nvPr>
            <p:ph type="sldNum" sz="quarter" idx="12"/>
          </p:nvPr>
        </p:nvSpPr>
        <p:spPr/>
        <p:txBody>
          <a:bodyPr/>
          <a:lstStyle>
            <a:lvl1pPr>
              <a:defRPr>
                <a:latin typeface="Arial" pitchFamily="34" charset="0"/>
                <a:cs typeface="Arial" pitchFamily="34" charset="0"/>
              </a:defRPr>
            </a:lvl1pPr>
          </a:lstStyle>
          <a:p>
            <a:pPr>
              <a:defRPr/>
            </a:pPr>
            <a:fld id="{EA9FB83C-051C-48A3-88D7-0824214D9AD1}" type="slidenum">
              <a:rPr lang="en-US" smtClean="0"/>
              <a:pPr>
                <a:defRPr/>
              </a:pPr>
              <a:t>‹#›</a:t>
            </a:fld>
            <a:endParaRPr lang="en-US" b="0">
              <a:solidFill>
                <a:schemeClr val="tx1"/>
              </a:solidFill>
            </a:endParaRPr>
          </a:p>
        </p:txBody>
      </p:sp>
    </p:spTree>
  </p:cSld>
  <p:clrMapOvr>
    <a:masterClrMapping/>
  </p:clrMapOvr>
  <p:transition>
    <p:split orient="vert"/>
    <p:sndAc>
      <p:stSnd>
        <p:snd r:embed="rId2" name="CAMERA.WAV"/>
      </p:stSnd>
    </p:sndAc>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D49CECD5-F643-4D95-A64D-DBD352A4F7ED}" type="slidenum">
              <a:rPr lang="en-US"/>
              <a:pPr>
                <a:defRPr/>
              </a:pPr>
              <a:t>‹#›</a:t>
            </a:fld>
            <a:endParaRPr lang="en-US"/>
          </a:p>
        </p:txBody>
      </p:sp>
    </p:spTree>
  </p:cSld>
  <p:clrMapOvr>
    <a:masterClrMapping/>
  </p:clrMapOvr>
  <p:transition>
    <p:split orient="vert"/>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D1FF33C1-122B-4EBF-AE36-6C1783812BAF}" type="slidenum">
              <a:rPr lang="en-US"/>
              <a:pPr>
                <a:defRPr/>
              </a:pPr>
              <a:t>‹#›</a:t>
            </a:fld>
            <a:endParaRPr lang="en-US"/>
          </a:p>
        </p:txBody>
      </p:sp>
    </p:spTree>
  </p:cSld>
  <p:clrMapOvr>
    <a:masterClrMapping/>
  </p:clrMapOvr>
  <p:transition>
    <p:split orient="vert"/>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27C0A70D-7990-45C5-955A-84391F339FA8}" type="slidenum">
              <a:rPr lang="en-US"/>
              <a:pPr>
                <a:defRPr/>
              </a:pPr>
              <a:t>‹#›</a:t>
            </a:fld>
            <a:endParaRPr lang="en-US"/>
          </a:p>
        </p:txBody>
      </p:sp>
    </p:spTree>
  </p:cSld>
  <p:clrMapOvr>
    <a:masterClrMapping/>
  </p:clrMapOvr>
  <p:transition>
    <p:split orient="vert"/>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3581400"/>
            <a:ext cx="3810000" cy="76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3581400"/>
            <a:ext cx="3810000" cy="76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D7A3FCEB-4364-4686-8278-55DE78FE9686}" type="slidenum">
              <a:rPr lang="en-US"/>
              <a:pPr>
                <a:defRPr/>
              </a:pPr>
              <a:t>‹#›</a:t>
            </a:fld>
            <a:endParaRPr lang="en-US"/>
          </a:p>
        </p:txBody>
      </p:sp>
    </p:spTree>
  </p:cSld>
  <p:clrMapOvr>
    <a:masterClrMapping/>
  </p:clrMapOvr>
  <p:transition>
    <p:split orient="vert"/>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2DF71E03-2E46-4E68-B8F7-442A7AAF432D}" type="slidenum">
              <a:rPr lang="en-US"/>
              <a:pPr>
                <a:defRPr/>
              </a:pPr>
              <a:t>‹#›</a:t>
            </a:fld>
            <a:endParaRPr lang="en-US"/>
          </a:p>
        </p:txBody>
      </p:sp>
    </p:spTree>
  </p:cSld>
  <p:clrMapOvr>
    <a:masterClrMapping/>
  </p:clrMapOvr>
  <p:transition>
    <p:split orient="vert"/>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63B30F3A-F624-4C6E-A128-75688CC79CBD}" type="slidenum">
              <a:rPr lang="en-US"/>
              <a:pPr>
                <a:defRPr/>
              </a:pPr>
              <a:t>‹#›</a:t>
            </a:fld>
            <a:endParaRPr lang="en-US"/>
          </a:p>
        </p:txBody>
      </p:sp>
    </p:spTree>
  </p:cSld>
  <p:clrMapOvr>
    <a:masterClrMapping/>
  </p:clrMapOvr>
  <p:transition>
    <p:split orient="vert"/>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7DDDE369-9683-4461-9E5E-9B295ACE980E}" type="slidenum">
              <a:rPr lang="en-US"/>
              <a:pPr>
                <a:defRPr/>
              </a:pPr>
              <a:t>‹#›</a:t>
            </a:fld>
            <a:endParaRPr lang="en-US"/>
          </a:p>
        </p:txBody>
      </p:sp>
    </p:spTree>
  </p:cSld>
  <p:clrMapOvr>
    <a:masterClrMapping/>
  </p:clrMapOvr>
  <p:transition>
    <p:split orient="vert"/>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F1E106BD-6537-4F97-861A-C12DFE8A622A}" type="slidenum">
              <a:rPr lang="en-US"/>
              <a:pPr>
                <a:defRPr/>
              </a:pPr>
              <a:t>‹#›</a:t>
            </a:fld>
            <a:endParaRPr lang="en-US"/>
          </a:p>
        </p:txBody>
      </p:sp>
    </p:spTree>
  </p:cSld>
  <p:clrMapOvr>
    <a:masterClrMapping/>
  </p:clrMapOvr>
  <p:transition>
    <p:split orient="vert"/>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1D1565C3-701A-4F1F-8098-AF8D6004A170}" type="slidenum">
              <a:rPr lang="en-US"/>
              <a:pPr>
                <a:defRPr/>
              </a:pPr>
              <a:t>‹#›</a:t>
            </a:fld>
            <a:endParaRPr lang="en-US"/>
          </a:p>
        </p:txBody>
      </p:sp>
    </p:spTree>
  </p:cSld>
  <p:clrMapOvr>
    <a:masterClrMapping/>
  </p:clrMapOvr>
  <p:transition>
    <p:split orient="vert"/>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D839455B-8C6B-42A9-A4D2-3B80E8D54828}" type="slidenum">
              <a:rPr lang="en-US"/>
              <a:pPr>
                <a:defRPr/>
              </a:pPr>
              <a:t>‹#›</a:t>
            </a:fld>
            <a:endParaRPr lang="en-US"/>
          </a:p>
        </p:txBody>
      </p:sp>
    </p:spTree>
  </p:cSld>
  <p:clrMapOvr>
    <a:masterClrMapping/>
  </p:clrMapOvr>
  <p:transition>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3"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pic>
        <p:nvPicPr>
          <p:cNvPr id="4" name="Picture 19"/>
          <p:cNvPicPr>
            <a:picLocks noChangeAspect="1" noChangeArrowheads="1"/>
          </p:cNvPicPr>
          <p:nvPr/>
        </p:nvPicPr>
        <p:blipFill>
          <a:blip r:embed="rId4"/>
          <a:srcRect/>
          <a:stretch>
            <a:fillRect/>
          </a:stretch>
        </p:blipFill>
        <p:spPr bwMode="auto">
          <a:xfrm>
            <a:off x="7391400" y="5181600"/>
            <a:ext cx="1143000" cy="1050925"/>
          </a:xfrm>
          <a:prstGeom prst="rect">
            <a:avLst/>
          </a:prstGeom>
          <a:noFill/>
          <a:ln w="9525">
            <a:noFill/>
            <a:miter lim="800000"/>
            <a:headEnd/>
            <a:tailEnd/>
          </a:ln>
        </p:spPr>
      </p:pic>
      <p:graphicFrame>
        <p:nvGraphicFramePr>
          <p:cNvPr id="5" name="Object 20"/>
          <p:cNvGraphicFramePr>
            <a:graphicFrameLocks noChangeAspect="1"/>
          </p:cNvGraphicFramePr>
          <p:nvPr/>
        </p:nvGraphicFramePr>
        <p:xfrm>
          <a:off x="2819400" y="6248400"/>
          <a:ext cx="671513" cy="242888"/>
        </p:xfrm>
        <a:graphic>
          <a:graphicData uri="http://schemas.openxmlformats.org/presentationml/2006/ole">
            <mc:AlternateContent xmlns:mc="http://schemas.openxmlformats.org/markup-compatibility/2006">
              <mc:Choice xmlns:v="urn:schemas-microsoft-com:vml" Requires="v">
                <p:oleObj spid="_x0000_s175127" name="Package" r:id="rId5" imgW="1343160" imgH="485640" progId="Package">
                  <p:embed/>
                </p:oleObj>
              </mc:Choice>
              <mc:Fallback>
                <p:oleObj name="Package" r:id="rId5" imgW="1343160" imgH="485640" progId="Package">
                  <p:embed/>
                  <p:pic>
                    <p:nvPicPr>
                      <p:cNvPr id="0" name="Object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6248400"/>
                        <a:ext cx="671513" cy="242888"/>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
        <p:nvSpPr>
          <p:cNvPr id="6" name="Date Placeholder 1"/>
          <p:cNvSpPr>
            <a:spLocks noGrp="1"/>
          </p:cNvSpPr>
          <p:nvPr>
            <p:ph type="dt" sz="half" idx="10"/>
          </p:nvPr>
        </p:nvSpPr>
        <p:spPr/>
        <p:txBody>
          <a:bodyPr/>
          <a:lstStyle>
            <a:lvl1pPr>
              <a:defRPr/>
            </a:lvl1pPr>
          </a:lstStyle>
          <a:p>
            <a:pPr>
              <a:defRPr/>
            </a:pPr>
            <a:fld id="{A5D40141-20E6-46F5-828B-CA0B9FDB4950}" type="datetime1">
              <a:rPr lang="en-US" smtClean="0"/>
              <a:pPr>
                <a:defRPr/>
              </a:pPr>
              <a:t>7/29/16</a:t>
            </a:fld>
            <a:endParaRPr lang="en-US" b="0">
              <a:solidFill>
                <a:schemeClr val="tx1"/>
              </a:solidFill>
            </a:endParaRPr>
          </a:p>
        </p:txBody>
      </p:sp>
      <p:sp>
        <p:nvSpPr>
          <p:cNvPr id="7" name="Footer Placeholder 2"/>
          <p:cNvSpPr>
            <a:spLocks noGrp="1"/>
          </p:cNvSpPr>
          <p:nvPr>
            <p:ph type="ftr" sz="quarter" idx="11"/>
          </p:nvPr>
        </p:nvSpPr>
        <p:spPr/>
        <p:txBody>
          <a:bodyPr/>
          <a:lstStyle>
            <a:lvl1pPr>
              <a:defRPr/>
            </a:lvl1pPr>
          </a:lstStyle>
          <a:p>
            <a:pPr>
              <a:defRPr/>
            </a:pPr>
            <a:r>
              <a:rPr lang="en-US" smtClean="0"/>
              <a:t>Lawrence M. Hinman  http://ethics.sandiego.edu</a:t>
            </a:r>
            <a:endParaRPr lang="en-US" b="0">
              <a:solidFill>
                <a:schemeClr val="tx1"/>
              </a:solidFill>
            </a:endParaRPr>
          </a:p>
        </p:txBody>
      </p:sp>
      <p:sp>
        <p:nvSpPr>
          <p:cNvPr id="8" name="Slide Number Placeholder 3"/>
          <p:cNvSpPr>
            <a:spLocks noGrp="1"/>
          </p:cNvSpPr>
          <p:nvPr>
            <p:ph type="sldNum" sz="quarter" idx="12"/>
          </p:nvPr>
        </p:nvSpPr>
        <p:spPr/>
        <p:txBody>
          <a:bodyPr/>
          <a:lstStyle>
            <a:lvl1pPr>
              <a:defRPr/>
            </a:lvl1pPr>
          </a:lstStyle>
          <a:p>
            <a:pPr>
              <a:defRPr/>
            </a:pPr>
            <a:fld id="{D97DF684-1723-4BB6-BA20-E77DAAB288D7}" type="slidenum">
              <a:rPr lang="en-US" smtClean="0"/>
              <a:pPr>
                <a:defRPr/>
              </a:pPr>
              <a:t>‹#›</a:t>
            </a:fld>
            <a:endParaRPr lang="en-US" b="0">
              <a:solidFill>
                <a:schemeClr val="tx1"/>
              </a:solidFill>
            </a:endParaRPr>
          </a:p>
        </p:txBody>
      </p:sp>
    </p:spTree>
  </p:cSld>
  <p:clrMapOvr>
    <a:masterClrMapping/>
  </p:clrMapOvr>
  <p:transition>
    <p:split orient="vert"/>
    <p:sndAc>
      <p:stSnd>
        <p:snd r:embed="rId2" name="CAMERA.WAV"/>
      </p:stSnd>
    </p:sndAc>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533400"/>
            <a:ext cx="2133600" cy="3810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533400"/>
            <a:ext cx="6248400" cy="3810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D4EECEB8-B6B1-43DB-B649-843E7F83CE83}" type="slidenum">
              <a:rPr lang="en-US"/>
              <a:pPr>
                <a:defRPr/>
              </a:pPr>
              <a:t>‹#›</a:t>
            </a:fld>
            <a:endParaRPr lang="en-US"/>
          </a:p>
        </p:txBody>
      </p:sp>
    </p:spTree>
  </p:cSld>
  <p:clrMapOvr>
    <a:masterClrMapping/>
  </p:clrMapOvr>
  <p:transition>
    <p:split orient="vert"/>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3CB043CA-AE63-4704-9094-361062F461F0}" type="datetime1">
              <a:rPr lang="en-US" smtClean="0"/>
              <a:pPr>
                <a:defRPr/>
              </a:pPr>
              <a:t>7/29/16</a:t>
            </a:fld>
            <a:endParaRPr lang="en-US"/>
          </a:p>
        </p:txBody>
      </p:sp>
      <p:sp>
        <p:nvSpPr>
          <p:cNvPr id="5" name="Footer Placeholder 4"/>
          <p:cNvSpPr>
            <a:spLocks noGrp="1"/>
          </p:cNvSpPr>
          <p:nvPr>
            <p:ph type="ftr" sz="quarter" idx="11"/>
          </p:nvPr>
        </p:nvSpPr>
        <p:spPr/>
        <p:txBody>
          <a:bodyPr/>
          <a:lstStyle/>
          <a:p>
            <a:pPr>
              <a:defRPr/>
            </a:pPr>
            <a:r>
              <a:rPr lang="en-US" smtClean="0"/>
              <a:t>Lawrence M. Hinman  http://ethics.sandiego.edu</a:t>
            </a:r>
            <a:endParaRPr lang="en-US"/>
          </a:p>
        </p:txBody>
      </p:sp>
      <p:sp>
        <p:nvSpPr>
          <p:cNvPr id="6" name="Slide Number Placeholder 5"/>
          <p:cNvSpPr>
            <a:spLocks noGrp="1"/>
          </p:cNvSpPr>
          <p:nvPr>
            <p:ph type="sldNum" sz="quarter" idx="12"/>
          </p:nvPr>
        </p:nvSpPr>
        <p:spPr/>
        <p:txBody>
          <a:bodyPr/>
          <a:lstStyle/>
          <a:p>
            <a:pPr>
              <a:defRPr/>
            </a:pPr>
            <a:fld id="{BB99D8E3-760D-4842-9F0F-A40EB91A0451}" type="slidenum">
              <a:rPr lang="en-US" smtClean="0"/>
              <a:pPr>
                <a:defRPr/>
              </a:pPr>
              <a:t>‹#›</a:t>
            </a:fld>
            <a:endParaRPr lang="en-US"/>
          </a:p>
        </p:txBody>
      </p:sp>
    </p:spTree>
    <p:extLst>
      <p:ext uri="{BB962C8B-B14F-4D97-AF65-F5344CB8AC3E}">
        <p14:creationId xmlns:p14="http://schemas.microsoft.com/office/powerpoint/2010/main" val="174925432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hf hdr="0"/>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342900" indent="-342900">
              <a:buClr>
                <a:schemeClr val="accent6">
                  <a:lumMod val="75000"/>
                </a:schemeClr>
              </a:buClr>
              <a:buFont typeface="Arial"/>
              <a:buChar char="•"/>
              <a:defRPr/>
            </a:lvl1pPr>
            <a:lvl2pPr marL="742950" indent="-285750">
              <a:buClr>
                <a:schemeClr val="accent6">
                  <a:lumMod val="75000"/>
                </a:schemeClr>
              </a:buClr>
              <a:buFont typeface="Arial"/>
              <a:buChar char="•"/>
              <a:defRPr/>
            </a:lvl2pPr>
            <a:lvl3pPr marL="1143000" indent="-228600">
              <a:buClr>
                <a:schemeClr val="accent6">
                  <a:lumMod val="75000"/>
                </a:schemeClr>
              </a:buClr>
              <a:buFont typeface="Arial"/>
              <a:buChar char="•"/>
              <a:defRPr/>
            </a:lvl3pPr>
            <a:lvl4pPr marL="1600200" indent="-228600">
              <a:buClr>
                <a:schemeClr val="accent6">
                  <a:lumMod val="75000"/>
                </a:schemeClr>
              </a:buClr>
              <a:buFont typeface="Arial"/>
              <a:buChar char="•"/>
              <a:defRPr/>
            </a:lvl4pPr>
            <a:lvl5pPr marL="2057400" indent="-228600">
              <a:buClr>
                <a:schemeClr val="accent6">
                  <a:lumMod val="75000"/>
                </a:schemeClr>
              </a:buClr>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474C1BCF-7B9F-4095-9BD3-E5696F4FDE9C}" type="datetime1">
              <a:rPr lang="en-US" smtClean="0"/>
              <a:pPr>
                <a:defRPr/>
              </a:pPr>
              <a:t>7/29/16</a:t>
            </a:fld>
            <a:endParaRPr lang="en-US" b="0">
              <a:solidFill>
                <a:schemeClr val="tx1"/>
              </a:solidFill>
            </a:endParaRPr>
          </a:p>
        </p:txBody>
      </p:sp>
      <p:sp>
        <p:nvSpPr>
          <p:cNvPr id="5" name="Footer Placeholder 4"/>
          <p:cNvSpPr>
            <a:spLocks noGrp="1"/>
          </p:cNvSpPr>
          <p:nvPr>
            <p:ph type="ftr" sz="quarter" idx="11"/>
          </p:nvPr>
        </p:nvSpPr>
        <p:spPr/>
        <p:txBody>
          <a:bodyPr/>
          <a:lstStyle/>
          <a:p>
            <a:pPr>
              <a:defRPr/>
            </a:pPr>
            <a:r>
              <a:rPr lang="en-US" smtClean="0"/>
              <a:t>Lawrence M. Hinman  http://ethicsmatters.net</a:t>
            </a:r>
            <a:endParaRPr lang="en-US" b="0" dirty="0"/>
          </a:p>
        </p:txBody>
      </p:sp>
      <p:sp>
        <p:nvSpPr>
          <p:cNvPr id="6" name="Slide Number Placeholder 5"/>
          <p:cNvSpPr>
            <a:spLocks noGrp="1"/>
          </p:cNvSpPr>
          <p:nvPr>
            <p:ph type="sldNum" sz="quarter" idx="12"/>
          </p:nvPr>
        </p:nvSpPr>
        <p:spPr/>
        <p:txBody>
          <a:bodyPr/>
          <a:lstStyle/>
          <a:p>
            <a:pPr>
              <a:defRPr/>
            </a:pPr>
            <a:fld id="{E6CEC21E-8D00-41C8-ACD1-1FAD6EADC3E8}" type="slidenum">
              <a:rPr lang="en-US" smtClean="0"/>
              <a:pPr>
                <a:defRPr/>
              </a:pPr>
              <a:t>‹#›</a:t>
            </a:fld>
            <a:endParaRPr lang="en-US" b="0">
              <a:solidFill>
                <a:schemeClr val="tx1"/>
              </a:solidFill>
            </a:endParaRPr>
          </a:p>
        </p:txBody>
      </p:sp>
    </p:spTree>
    <p:extLst>
      <p:ext uri="{BB962C8B-B14F-4D97-AF65-F5344CB8AC3E}">
        <p14:creationId xmlns:p14="http://schemas.microsoft.com/office/powerpoint/2010/main" val="106079891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003B9B71-CDF6-4F83-BC46-3A3A24A9066C}" type="datetime1">
              <a:rPr lang="en-US" smtClean="0"/>
              <a:pPr>
                <a:defRPr/>
              </a:pPr>
              <a:t>7/29/16</a:t>
            </a:fld>
            <a:endParaRPr lang="en-US" b="0">
              <a:solidFill>
                <a:schemeClr val="tx1"/>
              </a:solidFill>
            </a:endParaRPr>
          </a:p>
        </p:txBody>
      </p:sp>
      <p:sp>
        <p:nvSpPr>
          <p:cNvPr id="5" name="Footer Placeholder 4"/>
          <p:cNvSpPr>
            <a:spLocks noGrp="1"/>
          </p:cNvSpPr>
          <p:nvPr>
            <p:ph type="ftr" sz="quarter" idx="11"/>
          </p:nvPr>
        </p:nvSpPr>
        <p:spPr/>
        <p:txBody>
          <a:bodyPr/>
          <a:lstStyle/>
          <a:p>
            <a:pPr>
              <a:defRPr/>
            </a:pPr>
            <a:r>
              <a:rPr lang="en-US" smtClean="0"/>
              <a:t>Lawrence M. Hinman  http://ethics.sandiego.edu</a:t>
            </a:r>
            <a:endParaRPr lang="en-US" b="0">
              <a:solidFill>
                <a:schemeClr val="tx1"/>
              </a:solidFill>
            </a:endParaRPr>
          </a:p>
        </p:txBody>
      </p:sp>
      <p:sp>
        <p:nvSpPr>
          <p:cNvPr id="6" name="Slide Number Placeholder 5"/>
          <p:cNvSpPr>
            <a:spLocks noGrp="1"/>
          </p:cNvSpPr>
          <p:nvPr>
            <p:ph type="sldNum" sz="quarter" idx="12"/>
          </p:nvPr>
        </p:nvSpPr>
        <p:spPr/>
        <p:txBody>
          <a:bodyPr/>
          <a:lstStyle/>
          <a:p>
            <a:pPr>
              <a:defRPr/>
            </a:pPr>
            <a:fld id="{8F35BFD3-2F91-4901-BEEE-B44EE38FD258}" type="slidenum">
              <a:rPr lang="en-US" smtClean="0"/>
              <a:pPr>
                <a:defRPr/>
              </a:pPr>
              <a:t>‹#›</a:t>
            </a:fld>
            <a:endParaRPr lang="en-US" b="0">
              <a:solidFill>
                <a:schemeClr val="tx1"/>
              </a:solidFill>
            </a:endParaRPr>
          </a:p>
        </p:txBody>
      </p:sp>
    </p:spTree>
    <p:extLst>
      <p:ext uri="{BB962C8B-B14F-4D97-AF65-F5344CB8AC3E}">
        <p14:creationId xmlns:p14="http://schemas.microsoft.com/office/powerpoint/2010/main" val="272681157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F7058E50-9BD4-4B90-A543-66994A5252E6}" type="datetime1">
              <a:rPr lang="en-US" smtClean="0"/>
              <a:pPr>
                <a:defRPr/>
              </a:pPr>
              <a:t>7/29/16</a:t>
            </a:fld>
            <a:endParaRPr lang="en-US" b="0">
              <a:solidFill>
                <a:schemeClr val="tx1"/>
              </a:solidFill>
            </a:endParaRPr>
          </a:p>
        </p:txBody>
      </p:sp>
      <p:sp>
        <p:nvSpPr>
          <p:cNvPr id="6" name="Footer Placeholder 5"/>
          <p:cNvSpPr>
            <a:spLocks noGrp="1"/>
          </p:cNvSpPr>
          <p:nvPr>
            <p:ph type="ftr" sz="quarter" idx="11"/>
          </p:nvPr>
        </p:nvSpPr>
        <p:spPr/>
        <p:txBody>
          <a:bodyPr/>
          <a:lstStyle/>
          <a:p>
            <a:pPr>
              <a:defRPr/>
            </a:pPr>
            <a:r>
              <a:rPr lang="en-US" smtClean="0"/>
              <a:t>Lawrence M. Hinman  http://ethics.sandiego.edu</a:t>
            </a:r>
            <a:endParaRPr lang="en-US" b="0">
              <a:solidFill>
                <a:schemeClr val="tx1"/>
              </a:solidFill>
            </a:endParaRPr>
          </a:p>
        </p:txBody>
      </p:sp>
      <p:sp>
        <p:nvSpPr>
          <p:cNvPr id="7" name="Slide Number Placeholder 6"/>
          <p:cNvSpPr>
            <a:spLocks noGrp="1"/>
          </p:cNvSpPr>
          <p:nvPr>
            <p:ph type="sldNum" sz="quarter" idx="12"/>
          </p:nvPr>
        </p:nvSpPr>
        <p:spPr/>
        <p:txBody>
          <a:bodyPr/>
          <a:lstStyle/>
          <a:p>
            <a:pPr>
              <a:defRPr/>
            </a:pPr>
            <a:fld id="{2C95CBCC-3497-44DA-8E28-81A97C831381}" type="slidenum">
              <a:rPr lang="en-US" smtClean="0"/>
              <a:pPr>
                <a:defRPr/>
              </a:pPr>
              <a:t>‹#›</a:t>
            </a:fld>
            <a:endParaRPr lang="en-US" b="0">
              <a:solidFill>
                <a:schemeClr val="tx1"/>
              </a:solidFill>
            </a:endParaRPr>
          </a:p>
        </p:txBody>
      </p:sp>
    </p:spTree>
    <p:extLst>
      <p:ext uri="{BB962C8B-B14F-4D97-AF65-F5344CB8AC3E}">
        <p14:creationId xmlns:p14="http://schemas.microsoft.com/office/powerpoint/2010/main" val="155683524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9CA738B7-C834-4E4F-9725-EB09514C7573}" type="datetime1">
              <a:rPr lang="en-US" smtClean="0"/>
              <a:pPr>
                <a:defRPr/>
              </a:pPr>
              <a:t>7/29/16</a:t>
            </a:fld>
            <a:endParaRPr lang="en-US" b="0">
              <a:solidFill>
                <a:schemeClr val="tx1"/>
              </a:solidFill>
            </a:endParaRPr>
          </a:p>
        </p:txBody>
      </p:sp>
      <p:sp>
        <p:nvSpPr>
          <p:cNvPr id="8" name="Footer Placeholder 7"/>
          <p:cNvSpPr>
            <a:spLocks noGrp="1"/>
          </p:cNvSpPr>
          <p:nvPr>
            <p:ph type="ftr" sz="quarter" idx="11"/>
          </p:nvPr>
        </p:nvSpPr>
        <p:spPr/>
        <p:txBody>
          <a:bodyPr/>
          <a:lstStyle/>
          <a:p>
            <a:pPr>
              <a:defRPr/>
            </a:pPr>
            <a:r>
              <a:rPr lang="en-US" smtClean="0"/>
              <a:t>Lawrence M. Hinman  http://ethics.sandiego.edu</a:t>
            </a:r>
            <a:endParaRPr lang="en-US" b="0">
              <a:solidFill>
                <a:schemeClr val="tx1"/>
              </a:solidFill>
            </a:endParaRPr>
          </a:p>
        </p:txBody>
      </p:sp>
      <p:sp>
        <p:nvSpPr>
          <p:cNvPr id="9" name="Slide Number Placeholder 8"/>
          <p:cNvSpPr>
            <a:spLocks noGrp="1"/>
          </p:cNvSpPr>
          <p:nvPr>
            <p:ph type="sldNum" sz="quarter" idx="12"/>
          </p:nvPr>
        </p:nvSpPr>
        <p:spPr/>
        <p:txBody>
          <a:bodyPr/>
          <a:lstStyle/>
          <a:p>
            <a:pPr>
              <a:defRPr/>
            </a:pPr>
            <a:fld id="{5D0586B9-EA34-4B34-8B26-61A7528A4D62}" type="slidenum">
              <a:rPr lang="en-US" smtClean="0"/>
              <a:pPr>
                <a:defRPr/>
              </a:pPr>
              <a:t>‹#›</a:t>
            </a:fld>
            <a:endParaRPr lang="en-US" b="0">
              <a:solidFill>
                <a:schemeClr val="tx1"/>
              </a:solidFill>
            </a:endParaRPr>
          </a:p>
        </p:txBody>
      </p:sp>
    </p:spTree>
    <p:extLst>
      <p:ext uri="{BB962C8B-B14F-4D97-AF65-F5344CB8AC3E}">
        <p14:creationId xmlns:p14="http://schemas.microsoft.com/office/powerpoint/2010/main" val="2664561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34E5F3BF-E757-498D-9DBB-C533D992A4E6}" type="datetime1">
              <a:rPr lang="en-US" smtClean="0"/>
              <a:pPr>
                <a:defRPr/>
              </a:pPr>
              <a:t>7/29/16</a:t>
            </a:fld>
            <a:endParaRPr lang="en-US" b="0">
              <a:solidFill>
                <a:schemeClr val="tx1"/>
              </a:solidFill>
            </a:endParaRPr>
          </a:p>
        </p:txBody>
      </p:sp>
      <p:sp>
        <p:nvSpPr>
          <p:cNvPr id="4" name="Footer Placeholder 3"/>
          <p:cNvSpPr>
            <a:spLocks noGrp="1"/>
          </p:cNvSpPr>
          <p:nvPr>
            <p:ph type="ftr" sz="quarter" idx="11"/>
          </p:nvPr>
        </p:nvSpPr>
        <p:spPr/>
        <p:txBody>
          <a:bodyPr/>
          <a:lstStyle/>
          <a:p>
            <a:pPr>
              <a:defRPr/>
            </a:pPr>
            <a:r>
              <a:rPr lang="en-US" smtClean="0"/>
              <a:t>Lawrence M. Hinman  http://ethics.sandiego.edu</a:t>
            </a:r>
            <a:endParaRPr lang="en-US" b="0">
              <a:solidFill>
                <a:schemeClr val="tx1"/>
              </a:solidFill>
            </a:endParaRPr>
          </a:p>
        </p:txBody>
      </p:sp>
      <p:sp>
        <p:nvSpPr>
          <p:cNvPr id="5" name="Slide Number Placeholder 4"/>
          <p:cNvSpPr>
            <a:spLocks noGrp="1"/>
          </p:cNvSpPr>
          <p:nvPr>
            <p:ph type="sldNum" sz="quarter" idx="12"/>
          </p:nvPr>
        </p:nvSpPr>
        <p:spPr/>
        <p:txBody>
          <a:bodyPr/>
          <a:lstStyle/>
          <a:p>
            <a:pPr>
              <a:defRPr/>
            </a:pPr>
            <a:fld id="{EA9FB83C-051C-48A3-88D7-0824214D9AD1}" type="slidenum">
              <a:rPr lang="en-US" smtClean="0"/>
              <a:pPr>
                <a:defRPr/>
              </a:pPr>
              <a:t>‹#›</a:t>
            </a:fld>
            <a:endParaRPr lang="en-US" b="0">
              <a:solidFill>
                <a:schemeClr val="tx1"/>
              </a:solidFill>
            </a:endParaRPr>
          </a:p>
        </p:txBody>
      </p:sp>
    </p:spTree>
    <p:extLst>
      <p:ext uri="{BB962C8B-B14F-4D97-AF65-F5344CB8AC3E}">
        <p14:creationId xmlns:p14="http://schemas.microsoft.com/office/powerpoint/2010/main" val="328628026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5D40141-20E6-46F5-828B-CA0B9FDB4950}" type="datetime1">
              <a:rPr lang="en-US" smtClean="0"/>
              <a:pPr>
                <a:defRPr/>
              </a:pPr>
              <a:t>7/29/16</a:t>
            </a:fld>
            <a:endParaRPr lang="en-US" b="0">
              <a:solidFill>
                <a:schemeClr val="tx1"/>
              </a:solidFill>
            </a:endParaRPr>
          </a:p>
        </p:txBody>
      </p:sp>
      <p:sp>
        <p:nvSpPr>
          <p:cNvPr id="3" name="Footer Placeholder 2"/>
          <p:cNvSpPr>
            <a:spLocks noGrp="1"/>
          </p:cNvSpPr>
          <p:nvPr>
            <p:ph type="ftr" sz="quarter" idx="11"/>
          </p:nvPr>
        </p:nvSpPr>
        <p:spPr/>
        <p:txBody>
          <a:bodyPr/>
          <a:lstStyle/>
          <a:p>
            <a:pPr>
              <a:defRPr/>
            </a:pPr>
            <a:r>
              <a:rPr lang="en-US" smtClean="0"/>
              <a:t>Lawrence M. Hinman  http://ethics.sandiego.edu</a:t>
            </a:r>
            <a:endParaRPr lang="en-US" b="0">
              <a:solidFill>
                <a:schemeClr val="tx1"/>
              </a:solidFill>
            </a:endParaRPr>
          </a:p>
        </p:txBody>
      </p:sp>
      <p:sp>
        <p:nvSpPr>
          <p:cNvPr id="4" name="Slide Number Placeholder 3"/>
          <p:cNvSpPr>
            <a:spLocks noGrp="1"/>
          </p:cNvSpPr>
          <p:nvPr>
            <p:ph type="sldNum" sz="quarter" idx="12"/>
          </p:nvPr>
        </p:nvSpPr>
        <p:spPr/>
        <p:txBody>
          <a:bodyPr/>
          <a:lstStyle/>
          <a:p>
            <a:pPr>
              <a:defRPr/>
            </a:pPr>
            <a:fld id="{D97DF684-1723-4BB6-BA20-E77DAAB288D7}" type="slidenum">
              <a:rPr lang="en-US" smtClean="0"/>
              <a:pPr>
                <a:defRPr/>
              </a:pPr>
              <a:t>‹#›</a:t>
            </a:fld>
            <a:endParaRPr lang="en-US" b="0">
              <a:solidFill>
                <a:schemeClr val="tx1"/>
              </a:solidFill>
            </a:endParaRPr>
          </a:p>
        </p:txBody>
      </p:sp>
    </p:spTree>
    <p:extLst>
      <p:ext uri="{BB962C8B-B14F-4D97-AF65-F5344CB8AC3E}">
        <p14:creationId xmlns:p14="http://schemas.microsoft.com/office/powerpoint/2010/main" val="433448597"/>
      </p:ext>
    </p:extLst>
  </p:cSld>
  <p:clrMapOvr>
    <a:masterClrMapping/>
  </p:clrMapOvr>
  <p:transition>
    <p:split orient="vert"/>
    <p:sndAc>
      <p:stSnd>
        <p:snd r:embed="rId1" name="CAMERA.WAV"/>
      </p:stSnd>
    </p:sndAc>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0C6C72F7-BF87-41CE-8717-90BDE3273AD4}" type="datetime1">
              <a:rPr lang="en-US" smtClean="0"/>
              <a:pPr>
                <a:defRPr/>
              </a:pPr>
              <a:t>7/29/16</a:t>
            </a:fld>
            <a:endParaRPr lang="en-US" b="0">
              <a:solidFill>
                <a:schemeClr val="tx1"/>
              </a:solidFill>
            </a:endParaRPr>
          </a:p>
        </p:txBody>
      </p:sp>
      <p:sp>
        <p:nvSpPr>
          <p:cNvPr id="6" name="Footer Placeholder 5"/>
          <p:cNvSpPr>
            <a:spLocks noGrp="1"/>
          </p:cNvSpPr>
          <p:nvPr>
            <p:ph type="ftr" sz="quarter" idx="11"/>
          </p:nvPr>
        </p:nvSpPr>
        <p:spPr/>
        <p:txBody>
          <a:bodyPr/>
          <a:lstStyle/>
          <a:p>
            <a:pPr>
              <a:defRPr/>
            </a:pPr>
            <a:r>
              <a:rPr lang="en-US" smtClean="0"/>
              <a:t>Lawrence M. Hinman  http://ethics.sandiego.edu</a:t>
            </a:r>
            <a:endParaRPr lang="en-US" b="0">
              <a:solidFill>
                <a:schemeClr val="tx1"/>
              </a:solidFill>
            </a:endParaRPr>
          </a:p>
        </p:txBody>
      </p:sp>
      <p:sp>
        <p:nvSpPr>
          <p:cNvPr id="7" name="Slide Number Placeholder 6"/>
          <p:cNvSpPr>
            <a:spLocks noGrp="1"/>
          </p:cNvSpPr>
          <p:nvPr>
            <p:ph type="sldNum" sz="quarter" idx="12"/>
          </p:nvPr>
        </p:nvSpPr>
        <p:spPr/>
        <p:txBody>
          <a:bodyPr/>
          <a:lstStyle/>
          <a:p>
            <a:pPr>
              <a:defRPr/>
            </a:pPr>
            <a:fld id="{60B0D9BF-E30F-4C7B-ABC8-764C6B8E05E7}" type="slidenum">
              <a:rPr lang="en-US" smtClean="0"/>
              <a:pPr>
                <a:defRPr/>
              </a:pPr>
              <a:t>‹#›</a:t>
            </a:fld>
            <a:endParaRPr lang="en-US" b="0">
              <a:solidFill>
                <a:schemeClr val="tx1"/>
              </a:solidFill>
            </a:endParaRPr>
          </a:p>
        </p:txBody>
      </p:sp>
    </p:spTree>
    <p:extLst>
      <p:ext uri="{BB962C8B-B14F-4D97-AF65-F5344CB8AC3E}">
        <p14:creationId xmlns:p14="http://schemas.microsoft.com/office/powerpoint/2010/main" val="314111124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2E17E378-4BEE-4C54-BC40-7E959D89B0EC}" type="datetime1">
              <a:rPr lang="en-US" smtClean="0"/>
              <a:pPr>
                <a:defRPr/>
              </a:pPr>
              <a:t>7/29/16</a:t>
            </a:fld>
            <a:endParaRPr lang="en-US" b="0">
              <a:solidFill>
                <a:schemeClr val="tx1"/>
              </a:solidFill>
            </a:endParaRPr>
          </a:p>
        </p:txBody>
      </p:sp>
      <p:sp>
        <p:nvSpPr>
          <p:cNvPr id="6" name="Footer Placeholder 5"/>
          <p:cNvSpPr>
            <a:spLocks noGrp="1"/>
          </p:cNvSpPr>
          <p:nvPr>
            <p:ph type="ftr" sz="quarter" idx="11"/>
          </p:nvPr>
        </p:nvSpPr>
        <p:spPr/>
        <p:txBody>
          <a:bodyPr/>
          <a:lstStyle/>
          <a:p>
            <a:pPr>
              <a:defRPr/>
            </a:pPr>
            <a:r>
              <a:rPr lang="en-US" smtClean="0"/>
              <a:t>Lawrence M. Hinman  http://ethics.sandiego.edu</a:t>
            </a:r>
            <a:endParaRPr lang="en-US" b="0">
              <a:solidFill>
                <a:schemeClr val="tx1"/>
              </a:solidFill>
            </a:endParaRPr>
          </a:p>
        </p:txBody>
      </p:sp>
      <p:sp>
        <p:nvSpPr>
          <p:cNvPr id="7" name="Slide Number Placeholder 6"/>
          <p:cNvSpPr>
            <a:spLocks noGrp="1"/>
          </p:cNvSpPr>
          <p:nvPr>
            <p:ph type="sldNum" sz="quarter" idx="12"/>
          </p:nvPr>
        </p:nvSpPr>
        <p:spPr/>
        <p:txBody>
          <a:bodyPr/>
          <a:lstStyle/>
          <a:p>
            <a:pPr>
              <a:defRPr/>
            </a:pPr>
            <a:fld id="{6FE57484-04F6-49B5-8C65-DD7E0A34E7F9}" type="slidenum">
              <a:rPr lang="en-US" smtClean="0"/>
              <a:pPr>
                <a:defRPr/>
              </a:pPr>
              <a:t>‹#›</a:t>
            </a:fld>
            <a:endParaRPr lang="en-US" b="0">
              <a:solidFill>
                <a:schemeClr val="tx1"/>
              </a:solidFill>
            </a:endParaRP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Tree>
    <p:extLst>
      <p:ext uri="{BB962C8B-B14F-4D97-AF65-F5344CB8AC3E}">
        <p14:creationId xmlns:p14="http://schemas.microsoft.com/office/powerpoint/2010/main" val="198583795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6"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pic>
        <p:nvPicPr>
          <p:cNvPr id="7" name="Picture 19"/>
          <p:cNvPicPr>
            <a:picLocks noChangeAspect="1" noChangeArrowheads="1"/>
          </p:cNvPicPr>
          <p:nvPr/>
        </p:nvPicPr>
        <p:blipFill>
          <a:blip r:embed="rId4"/>
          <a:srcRect/>
          <a:stretch>
            <a:fillRect/>
          </a:stretch>
        </p:blipFill>
        <p:spPr bwMode="auto">
          <a:xfrm>
            <a:off x="7391400" y="5181600"/>
            <a:ext cx="1143000" cy="1050925"/>
          </a:xfrm>
          <a:prstGeom prst="rect">
            <a:avLst/>
          </a:prstGeom>
          <a:noFill/>
          <a:ln w="9525">
            <a:noFill/>
            <a:miter lim="800000"/>
            <a:headEnd/>
            <a:tailEnd/>
          </a:ln>
        </p:spPr>
      </p:pic>
      <p:graphicFrame>
        <p:nvGraphicFramePr>
          <p:cNvPr id="8" name="Object 20"/>
          <p:cNvGraphicFramePr>
            <a:graphicFrameLocks noChangeAspect="1"/>
          </p:cNvGraphicFramePr>
          <p:nvPr/>
        </p:nvGraphicFramePr>
        <p:xfrm>
          <a:off x="2819400" y="6248400"/>
          <a:ext cx="671513" cy="242888"/>
        </p:xfrm>
        <a:graphic>
          <a:graphicData uri="http://schemas.openxmlformats.org/presentationml/2006/ole">
            <mc:AlternateContent xmlns:mc="http://schemas.openxmlformats.org/markup-compatibility/2006">
              <mc:Choice xmlns:v="urn:schemas-microsoft-com:vml" Requires="v">
                <p:oleObj spid="_x0000_s176151" name="Package" r:id="rId5" imgW="1343160" imgH="485640" progId="Package">
                  <p:embed/>
                </p:oleObj>
              </mc:Choice>
              <mc:Fallback>
                <p:oleObj name="Package" r:id="rId5" imgW="1343160" imgH="485640" progId="Package">
                  <p:embed/>
                  <p:pic>
                    <p:nvPicPr>
                      <p:cNvPr id="0" name="Object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6248400"/>
                        <a:ext cx="671513" cy="242888"/>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a:lvl1pPr>
          </a:lstStyle>
          <a:p>
            <a:pPr>
              <a:defRPr/>
            </a:pPr>
            <a:fld id="{0C6C72F7-BF87-41CE-8717-90BDE3273AD4}" type="datetime1">
              <a:rPr lang="en-US" smtClean="0"/>
              <a:pPr>
                <a:defRPr/>
              </a:pPr>
              <a:t>7/29/16</a:t>
            </a:fld>
            <a:endParaRPr lang="en-US" b="0">
              <a:solidFill>
                <a:schemeClr val="tx1"/>
              </a:solidFill>
            </a:endParaRPr>
          </a:p>
        </p:txBody>
      </p:sp>
      <p:sp>
        <p:nvSpPr>
          <p:cNvPr id="10" name="Footer Placeholder 5"/>
          <p:cNvSpPr>
            <a:spLocks noGrp="1"/>
          </p:cNvSpPr>
          <p:nvPr>
            <p:ph type="ftr" sz="quarter" idx="11"/>
          </p:nvPr>
        </p:nvSpPr>
        <p:spPr/>
        <p:txBody>
          <a:bodyPr/>
          <a:lstStyle>
            <a:lvl1pPr>
              <a:defRPr/>
            </a:lvl1pPr>
          </a:lstStyle>
          <a:p>
            <a:pPr>
              <a:defRPr/>
            </a:pPr>
            <a:r>
              <a:rPr lang="en-US" smtClean="0"/>
              <a:t>Lawrence M. Hinman  http://ethics.sandiego.edu</a:t>
            </a:r>
            <a:endParaRPr lang="en-US" b="0">
              <a:solidFill>
                <a:schemeClr val="tx1"/>
              </a:solidFill>
            </a:endParaRPr>
          </a:p>
        </p:txBody>
      </p:sp>
      <p:sp>
        <p:nvSpPr>
          <p:cNvPr id="11" name="Slide Number Placeholder 6"/>
          <p:cNvSpPr>
            <a:spLocks noGrp="1"/>
          </p:cNvSpPr>
          <p:nvPr>
            <p:ph type="sldNum" sz="quarter" idx="12"/>
          </p:nvPr>
        </p:nvSpPr>
        <p:spPr/>
        <p:txBody>
          <a:bodyPr/>
          <a:lstStyle>
            <a:lvl1pPr>
              <a:defRPr/>
            </a:lvl1pPr>
          </a:lstStyle>
          <a:p>
            <a:pPr>
              <a:defRPr/>
            </a:pPr>
            <a:fld id="{60B0D9BF-E30F-4C7B-ABC8-764C6B8E05E7}" type="slidenum">
              <a:rPr lang="en-US" smtClean="0"/>
              <a:pPr>
                <a:defRPr/>
              </a:pPr>
              <a:t>‹#›</a:t>
            </a:fld>
            <a:endParaRPr lang="en-US" b="0">
              <a:solidFill>
                <a:schemeClr val="tx1"/>
              </a:solidFill>
            </a:endParaRPr>
          </a:p>
        </p:txBody>
      </p:sp>
    </p:spTree>
  </p:cSld>
  <p:clrMapOvr>
    <a:masterClrMapping/>
  </p:clrMapOvr>
  <p:transition>
    <p:split orient="vert"/>
    <p:sndAc>
      <p:stSnd>
        <p:snd r:embed="rId2" name="CAMERA.WAV"/>
      </p:stSnd>
    </p:sndAc>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B122874E-4C44-4797-8D79-F259F4E0AA80}" type="datetime1">
              <a:rPr lang="en-US" smtClean="0"/>
              <a:pPr>
                <a:defRPr/>
              </a:pPr>
              <a:t>7/29/16</a:t>
            </a:fld>
            <a:endParaRPr lang="en-US" b="0">
              <a:solidFill>
                <a:schemeClr val="tx1"/>
              </a:solidFill>
            </a:endParaRPr>
          </a:p>
        </p:txBody>
      </p:sp>
      <p:sp>
        <p:nvSpPr>
          <p:cNvPr id="5" name="Footer Placeholder 4"/>
          <p:cNvSpPr>
            <a:spLocks noGrp="1"/>
          </p:cNvSpPr>
          <p:nvPr>
            <p:ph type="ftr" sz="quarter" idx="11"/>
          </p:nvPr>
        </p:nvSpPr>
        <p:spPr/>
        <p:txBody>
          <a:bodyPr/>
          <a:lstStyle/>
          <a:p>
            <a:pPr>
              <a:defRPr/>
            </a:pPr>
            <a:r>
              <a:rPr lang="en-US" smtClean="0"/>
              <a:t>Lawrence M. Hinman  http://ethics.sandiego.edu</a:t>
            </a:r>
            <a:endParaRPr lang="en-US" b="0">
              <a:solidFill>
                <a:schemeClr val="tx1"/>
              </a:solidFill>
            </a:endParaRPr>
          </a:p>
        </p:txBody>
      </p:sp>
      <p:sp>
        <p:nvSpPr>
          <p:cNvPr id="6" name="Slide Number Placeholder 5"/>
          <p:cNvSpPr>
            <a:spLocks noGrp="1"/>
          </p:cNvSpPr>
          <p:nvPr>
            <p:ph type="sldNum" sz="quarter" idx="12"/>
          </p:nvPr>
        </p:nvSpPr>
        <p:spPr/>
        <p:txBody>
          <a:bodyPr/>
          <a:lstStyle/>
          <a:p>
            <a:pPr>
              <a:defRPr/>
            </a:pPr>
            <a:fld id="{8456D00F-05F9-4E9F-860E-E7D156E57DBF}" type="slidenum">
              <a:rPr lang="en-US" smtClean="0"/>
              <a:pPr>
                <a:defRPr/>
              </a:pPr>
              <a:t>‹#›</a:t>
            </a:fld>
            <a:endParaRPr lang="en-US" b="0">
              <a:solidFill>
                <a:schemeClr val="tx1"/>
              </a:solidFill>
            </a:endParaRPr>
          </a:p>
        </p:txBody>
      </p:sp>
    </p:spTree>
    <p:extLst>
      <p:ext uri="{BB962C8B-B14F-4D97-AF65-F5344CB8AC3E}">
        <p14:creationId xmlns:p14="http://schemas.microsoft.com/office/powerpoint/2010/main" val="201906547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3B3D4ADD-FAD4-4DAE-8897-6D5491722523}" type="datetime1">
              <a:rPr lang="en-US" smtClean="0"/>
              <a:pPr>
                <a:defRPr/>
              </a:pPr>
              <a:t>7/29/16</a:t>
            </a:fld>
            <a:endParaRPr lang="en-US" b="0">
              <a:solidFill>
                <a:schemeClr val="tx1"/>
              </a:solidFill>
            </a:endParaRPr>
          </a:p>
        </p:txBody>
      </p:sp>
      <p:sp>
        <p:nvSpPr>
          <p:cNvPr id="5" name="Footer Placeholder 4"/>
          <p:cNvSpPr>
            <a:spLocks noGrp="1"/>
          </p:cNvSpPr>
          <p:nvPr>
            <p:ph type="ftr" sz="quarter" idx="11"/>
          </p:nvPr>
        </p:nvSpPr>
        <p:spPr/>
        <p:txBody>
          <a:bodyPr/>
          <a:lstStyle/>
          <a:p>
            <a:pPr>
              <a:defRPr/>
            </a:pPr>
            <a:r>
              <a:rPr lang="en-US" smtClean="0"/>
              <a:t>Lawrence M. Hinman  http://ethics.sandiego.edu</a:t>
            </a:r>
            <a:endParaRPr lang="en-US" b="0">
              <a:solidFill>
                <a:schemeClr val="tx1"/>
              </a:solidFill>
            </a:endParaRPr>
          </a:p>
        </p:txBody>
      </p:sp>
      <p:sp>
        <p:nvSpPr>
          <p:cNvPr id="6" name="Slide Number Placeholder 5"/>
          <p:cNvSpPr>
            <a:spLocks noGrp="1"/>
          </p:cNvSpPr>
          <p:nvPr>
            <p:ph type="sldNum" sz="quarter" idx="12"/>
          </p:nvPr>
        </p:nvSpPr>
        <p:spPr/>
        <p:txBody>
          <a:bodyPr/>
          <a:lstStyle/>
          <a:p>
            <a:pPr>
              <a:defRPr/>
            </a:pPr>
            <a:fld id="{981884F1-5970-4D4B-A881-D231F0EE870B}" type="slidenum">
              <a:rPr lang="en-US" smtClean="0"/>
              <a:pPr>
                <a:defRPr/>
              </a:pPr>
              <a:t>‹#›</a:t>
            </a:fld>
            <a:endParaRPr lang="en-US" b="0">
              <a:solidFill>
                <a:schemeClr val="tx1"/>
              </a:solidFill>
            </a:endParaRPr>
          </a:p>
        </p:txBody>
      </p:sp>
    </p:spTree>
    <p:extLst>
      <p:ext uri="{BB962C8B-B14F-4D97-AF65-F5344CB8AC3E}">
        <p14:creationId xmlns:p14="http://schemas.microsoft.com/office/powerpoint/2010/main" val="191850626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6"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pic>
        <p:nvPicPr>
          <p:cNvPr id="7" name="Picture 19"/>
          <p:cNvPicPr>
            <a:picLocks noChangeAspect="1" noChangeArrowheads="1"/>
          </p:cNvPicPr>
          <p:nvPr/>
        </p:nvPicPr>
        <p:blipFill>
          <a:blip r:embed="rId4"/>
          <a:srcRect/>
          <a:stretch>
            <a:fillRect/>
          </a:stretch>
        </p:blipFill>
        <p:spPr bwMode="auto">
          <a:xfrm>
            <a:off x="7391400" y="5181600"/>
            <a:ext cx="1143000" cy="1050925"/>
          </a:xfrm>
          <a:prstGeom prst="rect">
            <a:avLst/>
          </a:prstGeom>
          <a:noFill/>
          <a:ln w="9525">
            <a:noFill/>
            <a:miter lim="800000"/>
            <a:headEnd/>
            <a:tailEnd/>
          </a:ln>
        </p:spPr>
      </p:pic>
      <p:graphicFrame>
        <p:nvGraphicFramePr>
          <p:cNvPr id="8" name="Object 20"/>
          <p:cNvGraphicFramePr>
            <a:graphicFrameLocks noChangeAspect="1"/>
          </p:cNvGraphicFramePr>
          <p:nvPr/>
        </p:nvGraphicFramePr>
        <p:xfrm>
          <a:off x="2819400" y="6248400"/>
          <a:ext cx="671513" cy="242888"/>
        </p:xfrm>
        <a:graphic>
          <a:graphicData uri="http://schemas.openxmlformats.org/presentationml/2006/ole">
            <mc:AlternateContent xmlns:mc="http://schemas.openxmlformats.org/markup-compatibility/2006">
              <mc:Choice xmlns:v="urn:schemas-microsoft-com:vml" Requires="v">
                <p:oleObj spid="_x0000_s177175" name="Package" r:id="rId5" imgW="1343160" imgH="485640" progId="Package">
                  <p:embed/>
                </p:oleObj>
              </mc:Choice>
              <mc:Fallback>
                <p:oleObj name="Package" r:id="rId5" imgW="1343160" imgH="485640" progId="Package">
                  <p:embed/>
                  <p:pic>
                    <p:nvPicPr>
                      <p:cNvPr id="0" name="Object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6248400"/>
                        <a:ext cx="671513" cy="242888"/>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a:lvl1pPr>
          </a:lstStyle>
          <a:p>
            <a:pPr>
              <a:defRPr/>
            </a:pPr>
            <a:fld id="{2E17E378-4BEE-4C54-BC40-7E959D89B0EC}" type="datetime1">
              <a:rPr lang="en-US" smtClean="0"/>
              <a:pPr>
                <a:defRPr/>
              </a:pPr>
              <a:t>7/29/16</a:t>
            </a:fld>
            <a:endParaRPr lang="en-US" b="0">
              <a:solidFill>
                <a:schemeClr val="tx1"/>
              </a:solidFill>
            </a:endParaRPr>
          </a:p>
        </p:txBody>
      </p:sp>
      <p:sp>
        <p:nvSpPr>
          <p:cNvPr id="10" name="Footer Placeholder 5"/>
          <p:cNvSpPr>
            <a:spLocks noGrp="1"/>
          </p:cNvSpPr>
          <p:nvPr>
            <p:ph type="ftr" sz="quarter" idx="11"/>
          </p:nvPr>
        </p:nvSpPr>
        <p:spPr/>
        <p:txBody>
          <a:bodyPr/>
          <a:lstStyle>
            <a:lvl1pPr>
              <a:defRPr/>
            </a:lvl1pPr>
          </a:lstStyle>
          <a:p>
            <a:pPr>
              <a:defRPr/>
            </a:pPr>
            <a:r>
              <a:rPr lang="en-US" smtClean="0"/>
              <a:t>Lawrence M. Hinman  http://ethics.sandiego.edu</a:t>
            </a:r>
            <a:endParaRPr lang="en-US" b="0">
              <a:solidFill>
                <a:schemeClr val="tx1"/>
              </a:solidFill>
            </a:endParaRPr>
          </a:p>
        </p:txBody>
      </p:sp>
      <p:sp>
        <p:nvSpPr>
          <p:cNvPr id="11" name="Slide Number Placeholder 6"/>
          <p:cNvSpPr>
            <a:spLocks noGrp="1"/>
          </p:cNvSpPr>
          <p:nvPr>
            <p:ph type="sldNum" sz="quarter" idx="12"/>
          </p:nvPr>
        </p:nvSpPr>
        <p:spPr/>
        <p:txBody>
          <a:bodyPr/>
          <a:lstStyle>
            <a:lvl1pPr>
              <a:defRPr/>
            </a:lvl1pPr>
          </a:lstStyle>
          <a:p>
            <a:pPr>
              <a:defRPr/>
            </a:pPr>
            <a:fld id="{6FE57484-04F6-49B5-8C65-DD7E0A34E7F9}" type="slidenum">
              <a:rPr lang="en-US" smtClean="0"/>
              <a:pPr>
                <a:defRPr/>
              </a:pPr>
              <a:t>‹#›</a:t>
            </a:fld>
            <a:endParaRPr lang="en-US" b="0">
              <a:solidFill>
                <a:schemeClr val="tx1"/>
              </a:solidFill>
            </a:endParaRPr>
          </a:p>
        </p:txBody>
      </p:sp>
    </p:spTree>
  </p:cSld>
  <p:clrMapOvr>
    <a:masterClrMapping/>
  </p:clrMapOvr>
  <p:transition>
    <p:split orient="vert"/>
    <p:sndAc>
      <p:stSnd>
        <p:snd r:embed="rId2" name="CAMERA.WAV"/>
      </p:stSnd>
    </p:sndAc>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vmlDrawing" Target="../drawings/vmlDrawing1.vml"/><Relationship Id="rId16" Type="http://schemas.openxmlformats.org/officeDocument/2006/relationships/audio" Target="../media/audio1.wav"/><Relationship Id="rId17" Type="http://schemas.openxmlformats.org/officeDocument/2006/relationships/image" Target="../media/image2.png"/><Relationship Id="rId18" Type="http://schemas.openxmlformats.org/officeDocument/2006/relationships/oleObject" Target="../embeddings/oleObject1.bin"/><Relationship Id="rId19" Type="http://schemas.openxmlformats.org/officeDocument/2006/relationships/image" Target="../media/image1.w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theme" Target="../theme/theme2.xml"/><Relationship Id="rId13" Type="http://schemas.openxmlformats.org/officeDocument/2006/relationships/image" Target="../media/image2.png"/><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2" Type="http://schemas.openxmlformats.org/officeDocument/2006/relationships/slideLayout" Target="../slideLayouts/slideLayout36.xml"/><Relationship Id="rId13" Type="http://schemas.openxmlformats.org/officeDocument/2006/relationships/theme" Target="../theme/theme3.xml"/><Relationship Id="rId14" Type="http://schemas.openxmlformats.org/officeDocument/2006/relationships/vmlDrawing" Target="../drawings/vmlDrawing11.vml"/><Relationship Id="rId15" Type="http://schemas.openxmlformats.org/officeDocument/2006/relationships/audio" Target="../media/audio1.wav"/><Relationship Id="rId16" Type="http://schemas.openxmlformats.org/officeDocument/2006/relationships/image" Target="../media/image2.png"/><Relationship Id="rId17" Type="http://schemas.openxmlformats.org/officeDocument/2006/relationships/oleObject" Target="../embeddings/oleObject11.bin"/><Relationship Id="rId18" Type="http://schemas.openxmlformats.org/officeDocument/2006/relationships/image" Target="../media/image1.wmf"/><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9" Type="http://schemas.openxmlformats.org/officeDocument/2006/relationships/slideLayout" Target="../slideLayouts/slideLayout33.xml"/><Relationship Id="rId10"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7.xml"/><Relationship Id="rId12" Type="http://schemas.openxmlformats.org/officeDocument/2006/relationships/theme" Target="../theme/theme4.xml"/><Relationship Id="rId13" Type="http://schemas.openxmlformats.org/officeDocument/2006/relationships/image" Target="../media/image2.png"/><Relationship Id="rId1" Type="http://schemas.openxmlformats.org/officeDocument/2006/relationships/slideLayout" Target="../slideLayouts/slideLayout37.xml"/><Relationship Id="rId2" Type="http://schemas.openxmlformats.org/officeDocument/2006/relationships/slideLayout" Target="../slideLayouts/slideLayout38.xml"/><Relationship Id="rId3" Type="http://schemas.openxmlformats.org/officeDocument/2006/relationships/slideLayout" Target="../slideLayouts/slideLayout39.xml"/><Relationship Id="rId4" Type="http://schemas.openxmlformats.org/officeDocument/2006/relationships/slideLayout" Target="../slideLayouts/slideLayout40.xml"/><Relationship Id="rId5" Type="http://schemas.openxmlformats.org/officeDocument/2006/relationships/slideLayout" Target="../slideLayouts/slideLayout41.xml"/><Relationship Id="rId6" Type="http://schemas.openxmlformats.org/officeDocument/2006/relationships/slideLayout" Target="../slideLayouts/slideLayout42.xml"/><Relationship Id="rId7" Type="http://schemas.openxmlformats.org/officeDocument/2006/relationships/slideLayout" Target="../slideLayouts/slideLayout43.xml"/><Relationship Id="rId8" Type="http://schemas.openxmlformats.org/officeDocument/2006/relationships/slideLayout" Target="../slideLayouts/slideLayout44.xml"/><Relationship Id="rId9" Type="http://schemas.openxmlformats.org/officeDocument/2006/relationships/slideLayout" Target="../slideLayouts/slideLayout45.xml"/><Relationship Id="rId10"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8.xml"/><Relationship Id="rId12" Type="http://schemas.openxmlformats.org/officeDocument/2006/relationships/slideLayout" Target="../slideLayouts/slideLayout59.xml"/><Relationship Id="rId13" Type="http://schemas.openxmlformats.org/officeDocument/2006/relationships/theme" Target="../theme/theme5.xml"/><Relationship Id="rId14" Type="http://schemas.openxmlformats.org/officeDocument/2006/relationships/hyperlink" Target="http;/ethicsmatters.net" TargetMode="External"/><Relationship Id="rId15" Type="http://schemas.openxmlformats.org/officeDocument/2006/relationships/image" Target="../media/image3.png"/><Relationship Id="rId1" Type="http://schemas.openxmlformats.org/officeDocument/2006/relationships/slideLayout" Target="../slideLayouts/slideLayout48.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70.xml"/><Relationship Id="rId12" Type="http://schemas.openxmlformats.org/officeDocument/2006/relationships/theme" Target="../theme/theme6.xml"/><Relationship Id="rId13" Type="http://schemas.openxmlformats.org/officeDocument/2006/relationships/image" Target="../media/image2.png"/><Relationship Id="rId1" Type="http://schemas.openxmlformats.org/officeDocument/2006/relationships/slideLayout" Target="../slideLayouts/slideLayout60.xml"/><Relationship Id="rId2" Type="http://schemas.openxmlformats.org/officeDocument/2006/relationships/slideLayout" Target="../slideLayouts/slideLayout61.xml"/><Relationship Id="rId3" Type="http://schemas.openxmlformats.org/officeDocument/2006/relationships/slideLayout" Target="../slideLayouts/slideLayout62.xml"/><Relationship Id="rId4" Type="http://schemas.openxmlformats.org/officeDocument/2006/relationships/slideLayout" Target="../slideLayouts/slideLayout63.xml"/><Relationship Id="rId5" Type="http://schemas.openxmlformats.org/officeDocument/2006/relationships/slideLayout" Target="../slideLayouts/slideLayout64.xml"/><Relationship Id="rId6" Type="http://schemas.openxmlformats.org/officeDocument/2006/relationships/slideLayout" Target="../slideLayouts/slideLayout65.xml"/><Relationship Id="rId7" Type="http://schemas.openxmlformats.org/officeDocument/2006/relationships/slideLayout" Target="../slideLayouts/slideLayout66.xml"/><Relationship Id="rId8" Type="http://schemas.openxmlformats.org/officeDocument/2006/relationships/slideLayout" Target="../slideLayouts/slideLayout67.xml"/><Relationship Id="rId9" Type="http://schemas.openxmlformats.org/officeDocument/2006/relationships/slideLayout" Target="../slideLayouts/slideLayout68.xml"/><Relationship Id="rId10"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81.xml"/><Relationship Id="rId12" Type="http://schemas.openxmlformats.org/officeDocument/2006/relationships/theme" Target="../theme/theme7.xml"/><Relationship Id="rId13" Type="http://schemas.openxmlformats.org/officeDocument/2006/relationships/audio" Target="../media/audio1.wav"/><Relationship Id="rId14" Type="http://schemas.openxmlformats.org/officeDocument/2006/relationships/image" Target="../media/image4.png"/><Relationship Id="rId15" Type="http://schemas.openxmlformats.org/officeDocument/2006/relationships/image" Target="../media/image5.png"/><Relationship Id="rId1" Type="http://schemas.openxmlformats.org/officeDocument/2006/relationships/slideLayout" Target="../slideLayouts/slideLayout71.xml"/><Relationship Id="rId2" Type="http://schemas.openxmlformats.org/officeDocument/2006/relationships/slideLayout" Target="../slideLayouts/slideLayout72.xml"/><Relationship Id="rId3" Type="http://schemas.openxmlformats.org/officeDocument/2006/relationships/slideLayout" Target="../slideLayouts/slideLayout73.xml"/><Relationship Id="rId4" Type="http://schemas.openxmlformats.org/officeDocument/2006/relationships/slideLayout" Target="../slideLayouts/slideLayout74.xml"/><Relationship Id="rId5" Type="http://schemas.openxmlformats.org/officeDocument/2006/relationships/slideLayout" Target="../slideLayouts/slideLayout75.xml"/><Relationship Id="rId6" Type="http://schemas.openxmlformats.org/officeDocument/2006/relationships/slideLayout" Target="../slideLayouts/slideLayout76.xml"/><Relationship Id="rId7" Type="http://schemas.openxmlformats.org/officeDocument/2006/relationships/slideLayout" Target="../slideLayouts/slideLayout77.xml"/><Relationship Id="rId8" Type="http://schemas.openxmlformats.org/officeDocument/2006/relationships/slideLayout" Target="../slideLayouts/slideLayout78.xml"/><Relationship Id="rId9" Type="http://schemas.openxmlformats.org/officeDocument/2006/relationships/slideLayout" Target="../slideLayouts/slideLayout79.xml"/><Relationship Id="rId10"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1029" name="Rectangle 2"/>
          <p:cNvSpPr>
            <a:spLocks noGrp="1" noChangeArrowheads="1"/>
          </p:cNvSpPr>
          <p:nvPr>
            <p:ph type="title"/>
          </p:nvPr>
        </p:nvSpPr>
        <p:spPr bwMode="auto">
          <a:xfrm>
            <a:off x="762000" y="76200"/>
            <a:ext cx="8458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30" name="Rectangle 3"/>
          <p:cNvSpPr>
            <a:spLocks noGrp="1" noChangeArrowheads="1"/>
          </p:cNvSpPr>
          <p:nvPr>
            <p:ph type="body" idx="1"/>
          </p:nvPr>
        </p:nvSpPr>
        <p:spPr bwMode="auto">
          <a:xfrm>
            <a:off x="762000" y="1905000"/>
            <a:ext cx="77724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latin typeface="Arial" pitchFamily="34" charset="0"/>
                <a:ea typeface="ＭＳ Ｐゴシック" pitchFamily="1" charset="-128"/>
                <a:cs typeface="Arial" pitchFamily="34" charset="0"/>
              </a:defRPr>
            </a:lvl1pPr>
          </a:lstStyle>
          <a:p>
            <a:pPr>
              <a:defRPr/>
            </a:pPr>
            <a:fld id="{3CB043CA-AE63-4704-9094-361062F461F0}" type="datetime1">
              <a:rPr lang="en-US" smtClean="0"/>
              <a:pPr>
                <a:defRPr/>
              </a:pPr>
              <a:t>7/29/16</a:t>
            </a:fld>
            <a:endParaRPr lang="en-US"/>
          </a:p>
        </p:txBody>
      </p:sp>
      <p:sp>
        <p:nvSpPr>
          <p:cNvPr id="2" name="Rectangle 5"/>
          <p:cNvSpPr>
            <a:spLocks noGrp="1" noChangeArrowheads="1"/>
          </p:cNvSpPr>
          <p:nvPr>
            <p:ph type="ftr" sz="quarter" idx="3"/>
          </p:nvPr>
        </p:nvSpPr>
        <p:spPr bwMode="auto">
          <a:xfrm>
            <a:off x="2590800" y="6172200"/>
            <a:ext cx="37338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latin typeface="Arial" pitchFamily="34" charset="0"/>
                <a:ea typeface="ＭＳ Ｐゴシック" pitchFamily="1" charset="-128"/>
                <a:cs typeface="Arial" pitchFamily="34" charset="0"/>
              </a:defRPr>
            </a:lvl1pPr>
          </a:lstStyle>
          <a:p>
            <a:pPr>
              <a:defRPr/>
            </a:pPr>
            <a:r>
              <a:rPr lang="en-US" smtClean="0"/>
              <a:t>Lawrence M. Hinman  http://ethics.sandiego.edu</a:t>
            </a:r>
            <a:endParaRPr lang="en-US"/>
          </a:p>
        </p:txBody>
      </p:sp>
      <p:sp>
        <p:nvSpPr>
          <p:cNvPr id="3"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latin typeface="Garamond" pitchFamily="1" charset="0"/>
                <a:ea typeface="ＭＳ Ｐゴシック" pitchFamily="1" charset="-128"/>
                <a:cs typeface="+mn-cs"/>
              </a:defRPr>
            </a:lvl1pPr>
          </a:lstStyle>
          <a:p>
            <a:pPr>
              <a:defRPr/>
            </a:pPr>
            <a:fld id="{BB99D8E3-760D-4842-9F0F-A40EB91A0451}" type="slidenum">
              <a:rPr lang="en-US" smtClean="0"/>
              <a:pPr>
                <a:defRPr/>
              </a:pPr>
              <a:t>‹#›</a:t>
            </a:fld>
            <a:endParaRPr lang="en-US"/>
          </a:p>
        </p:txBody>
      </p:sp>
      <p:sp>
        <p:nvSpPr>
          <p:cNvPr id="1040"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pic>
        <p:nvPicPr>
          <p:cNvPr id="1035" name="Picture 19"/>
          <p:cNvPicPr>
            <a:picLocks noChangeAspect="1" noChangeArrowheads="1"/>
          </p:cNvPicPr>
          <p:nvPr/>
        </p:nvPicPr>
        <p:blipFill>
          <a:blip r:embed="rId17"/>
          <a:srcRect/>
          <a:stretch>
            <a:fillRect/>
          </a:stretch>
        </p:blipFill>
        <p:spPr bwMode="auto">
          <a:xfrm>
            <a:off x="7391400" y="5181600"/>
            <a:ext cx="1143000" cy="1050925"/>
          </a:xfrm>
          <a:prstGeom prst="rect">
            <a:avLst/>
          </a:prstGeom>
          <a:noFill/>
          <a:ln w="9525">
            <a:noFill/>
            <a:miter lim="800000"/>
            <a:headEnd/>
            <a:tailEnd/>
          </a:ln>
        </p:spPr>
      </p:pic>
      <p:graphicFrame>
        <p:nvGraphicFramePr>
          <p:cNvPr id="1026" name="Object 20"/>
          <p:cNvGraphicFramePr>
            <a:graphicFrameLocks noChangeAspect="1"/>
          </p:cNvGraphicFramePr>
          <p:nvPr/>
        </p:nvGraphicFramePr>
        <p:xfrm>
          <a:off x="2819400" y="6248400"/>
          <a:ext cx="671513" cy="242888"/>
        </p:xfrm>
        <a:graphic>
          <a:graphicData uri="http://schemas.openxmlformats.org/presentationml/2006/ole">
            <mc:AlternateContent xmlns:mc="http://schemas.openxmlformats.org/markup-compatibility/2006">
              <mc:Choice xmlns:v="urn:schemas-microsoft-com:vml" Requires="v">
                <p:oleObj spid="_x0000_s170007" name="Package" r:id="rId18" imgW="1343160" imgH="485640" progId="Package">
                  <p:embed/>
                </p:oleObj>
              </mc:Choice>
              <mc:Fallback>
                <p:oleObj name="Package" r:id="rId18" imgW="1343160" imgH="485640" progId="Package">
                  <p:embed/>
                  <p:pic>
                    <p:nvPicPr>
                      <p:cNvPr id="0" name="Object 2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819400" y="6248400"/>
                        <a:ext cx="671513" cy="242888"/>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11" r:id="rId12"/>
    <p:sldLayoutId id="2147483712" r:id="rId13"/>
  </p:sldLayoutIdLst>
  <p:transition>
    <p:split orient="vert"/>
    <p:sndAc>
      <p:stSnd>
        <p:snd r:embed="rId16"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barn(outVertical)">
                                      <p:cBhvr>
                                        <p:cTn id="7" dur="500"/>
                                        <p:tgtEl>
                                          <p:spTgt spid="1029"/>
                                        </p:tgtEl>
                                      </p:cBhvr>
                                    </p:animEffect>
                                  </p:childTnLst>
                                  <p:subTnLst>
                                    <p:audio>
                                      <p:cMediaNode>
                                        <p:cTn display="0" masterRel="sameClick">
                                          <p:stCondLst>
                                            <p:cond evt="begin" delay="0">
                                              <p:tn val="5"/>
                                            </p:cond>
                                          </p:stCondLst>
                                          <p:endCondLst>
                                            <p:cond evt="onStopAudio" delay="0">
                                              <p:tgtEl>
                                                <p:sldTgt/>
                                              </p:tgtEl>
                                            </p:cond>
                                          </p:endCondLst>
                                        </p:cTn>
                                        <p:tgtEl>
                                          <p:sndTgt r:embed="rId16" name="CAMERA.WAV"/>
                                        </p:tgtEl>
                                      </p:cMediaNode>
                                    </p:audio>
                                  </p:subTnLst>
                                </p:cTn>
                              </p:par>
                            </p:childTnLst>
                          </p:cTn>
                        </p:par>
                        <p:par>
                          <p:cTn id="8" fill="hold">
                            <p:stCondLst>
                              <p:cond delay="500"/>
                            </p:stCondLst>
                            <p:childTnLst>
                              <p:par>
                                <p:cTn id="9" presetID="2" presetClass="entr" presetSubtype="2" fill="hold" grpId="0" nodeType="afterEffect">
                                  <p:stCondLst>
                                    <p:cond delay="2000"/>
                                  </p:stCondLst>
                                  <p:childTnLst>
                                    <p:set>
                                      <p:cBhvr>
                                        <p:cTn id="10" dur="1" fill="hold">
                                          <p:stCondLst>
                                            <p:cond delay="0"/>
                                          </p:stCondLst>
                                        </p:cTn>
                                        <p:tgtEl>
                                          <p:spTgt spid="1030">
                                            <p:txEl>
                                              <p:pRg st="0" end="0"/>
                                            </p:txEl>
                                          </p:spTgt>
                                        </p:tgtEl>
                                        <p:attrNameLst>
                                          <p:attrName>style.visibility</p:attrName>
                                        </p:attrNameLst>
                                      </p:cBhvr>
                                      <p:to>
                                        <p:strVal val="visible"/>
                                      </p:to>
                                    </p:set>
                                    <p:anim calcmode="lin" valueType="num">
                                      <p:cBhvr additive="base">
                                        <p:cTn id="11" dur="500" fill="hold"/>
                                        <p:tgtEl>
                                          <p:spTgt spid="1030">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03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16" name="CAMERA.WAV"/>
                                        </p:tgtEl>
                                      </p:cMediaNode>
                                    </p:audio>
                                  </p:subTnLst>
                                </p:cTn>
                              </p:par>
                              <p:par>
                                <p:cTn id="13" presetID="2" presetClass="entr" presetSubtype="2" fill="hold" grpId="0" nodeType="withEffect">
                                  <p:stCondLst>
                                    <p:cond delay="2000"/>
                                  </p:stCondLst>
                                  <p:childTnLst>
                                    <p:set>
                                      <p:cBhvr>
                                        <p:cTn id="14" dur="1" fill="hold">
                                          <p:stCondLst>
                                            <p:cond delay="0"/>
                                          </p:stCondLst>
                                        </p:cTn>
                                        <p:tgtEl>
                                          <p:spTgt spid="1030">
                                            <p:txEl>
                                              <p:pRg st="1" end="1"/>
                                            </p:txEl>
                                          </p:spTgt>
                                        </p:tgtEl>
                                        <p:attrNameLst>
                                          <p:attrName>style.visibility</p:attrName>
                                        </p:attrNameLst>
                                      </p:cBhvr>
                                      <p:to>
                                        <p:strVal val="visible"/>
                                      </p:to>
                                    </p:set>
                                    <p:anim calcmode="lin" valueType="num">
                                      <p:cBhvr additive="base">
                                        <p:cTn id="15" dur="500" fill="hold"/>
                                        <p:tgtEl>
                                          <p:spTgt spid="1030">
                                            <p:txEl>
                                              <p:pRg st="1" end="1"/>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030">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16" name="CAMERA.WAV"/>
                                        </p:tgtEl>
                                      </p:cMediaNode>
                                    </p:audio>
                                  </p:subTnLst>
                                </p:cTn>
                              </p:par>
                              <p:par>
                                <p:cTn id="17" presetID="2" presetClass="entr" presetSubtype="2" fill="hold" grpId="0" nodeType="withEffect">
                                  <p:stCondLst>
                                    <p:cond delay="2000"/>
                                  </p:stCondLst>
                                  <p:childTnLst>
                                    <p:set>
                                      <p:cBhvr>
                                        <p:cTn id="18" dur="1" fill="hold">
                                          <p:stCondLst>
                                            <p:cond delay="0"/>
                                          </p:stCondLst>
                                        </p:cTn>
                                        <p:tgtEl>
                                          <p:spTgt spid="1030">
                                            <p:txEl>
                                              <p:pRg st="2" end="2"/>
                                            </p:txEl>
                                          </p:spTgt>
                                        </p:tgtEl>
                                        <p:attrNameLst>
                                          <p:attrName>style.visibility</p:attrName>
                                        </p:attrNameLst>
                                      </p:cBhvr>
                                      <p:to>
                                        <p:strVal val="visible"/>
                                      </p:to>
                                    </p:set>
                                    <p:anim calcmode="lin" valueType="num">
                                      <p:cBhvr additive="base">
                                        <p:cTn id="19" dur="500" fill="hold"/>
                                        <p:tgtEl>
                                          <p:spTgt spid="1030">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030">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16" name="CAMERA.WAV"/>
                                        </p:tgtEl>
                                      </p:cMediaNode>
                                    </p:audio>
                                  </p:subTnLst>
                                </p:cTn>
                              </p:par>
                              <p:par>
                                <p:cTn id="21" presetID="2" presetClass="entr" presetSubtype="2" fill="hold" grpId="0" nodeType="withEffect">
                                  <p:stCondLst>
                                    <p:cond delay="2000"/>
                                  </p:stCondLst>
                                  <p:childTnLst>
                                    <p:set>
                                      <p:cBhvr>
                                        <p:cTn id="22" dur="1" fill="hold">
                                          <p:stCondLst>
                                            <p:cond delay="0"/>
                                          </p:stCondLst>
                                        </p:cTn>
                                        <p:tgtEl>
                                          <p:spTgt spid="1030">
                                            <p:txEl>
                                              <p:pRg st="3" end="3"/>
                                            </p:txEl>
                                          </p:spTgt>
                                        </p:tgtEl>
                                        <p:attrNameLst>
                                          <p:attrName>style.visibility</p:attrName>
                                        </p:attrNameLst>
                                      </p:cBhvr>
                                      <p:to>
                                        <p:strVal val="visible"/>
                                      </p:to>
                                    </p:set>
                                    <p:anim calcmode="lin" valueType="num">
                                      <p:cBhvr additive="base">
                                        <p:cTn id="23" dur="500" fill="hold"/>
                                        <p:tgtEl>
                                          <p:spTgt spid="1030">
                                            <p:txEl>
                                              <p:pRg st="3" end="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1030">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16" name="CAMERA.WAV"/>
                                        </p:tgtEl>
                                      </p:cMediaNode>
                                    </p:audio>
                                  </p:subTnLst>
                                </p:cTn>
                              </p:par>
                              <p:par>
                                <p:cTn id="25" presetID="2" presetClass="entr" presetSubtype="2" fill="hold" grpId="0" nodeType="withEffect">
                                  <p:stCondLst>
                                    <p:cond delay="2000"/>
                                  </p:stCondLst>
                                  <p:childTnLst>
                                    <p:set>
                                      <p:cBhvr>
                                        <p:cTn id="26" dur="1" fill="hold">
                                          <p:stCondLst>
                                            <p:cond delay="0"/>
                                          </p:stCondLst>
                                        </p:cTn>
                                        <p:tgtEl>
                                          <p:spTgt spid="1030">
                                            <p:txEl>
                                              <p:pRg st="4" end="4"/>
                                            </p:txEl>
                                          </p:spTgt>
                                        </p:tgtEl>
                                        <p:attrNameLst>
                                          <p:attrName>style.visibility</p:attrName>
                                        </p:attrNameLst>
                                      </p:cBhvr>
                                      <p:to>
                                        <p:strVal val="visible"/>
                                      </p:to>
                                    </p:set>
                                    <p:anim calcmode="lin" valueType="num">
                                      <p:cBhvr additive="base">
                                        <p:cTn id="27" dur="500" fill="hold"/>
                                        <p:tgtEl>
                                          <p:spTgt spid="1030">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030">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16"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utoUpdateAnimBg="0"/>
      <p:bldP spid="1030" grpId="0" build="p" autoUpdateAnimBg="0" advAuto="2000"/>
    </p:bldLst>
  </p:timing>
  <p:hf hdr="0"/>
  <p:txStyles>
    <p:titleStyle>
      <a:lvl1pPr algn="l" rtl="0" eaLnBrk="1" fontAlgn="base" hangingPunct="1">
        <a:spcBef>
          <a:spcPct val="0"/>
        </a:spcBef>
        <a:spcAft>
          <a:spcPct val="0"/>
        </a:spcAft>
        <a:defRPr sz="3200" b="1">
          <a:solidFill>
            <a:srgbClr val="71BEFF"/>
          </a:solidFill>
          <a:latin typeface="+mj-lt"/>
          <a:ea typeface="+mj-ea"/>
          <a:cs typeface="ＭＳ Ｐゴシック"/>
        </a:defRPr>
      </a:lvl1pPr>
      <a:lvl2pPr algn="l" rtl="0" eaLnBrk="1" fontAlgn="base" hangingPunct="1">
        <a:spcBef>
          <a:spcPct val="0"/>
        </a:spcBef>
        <a:spcAft>
          <a:spcPct val="0"/>
        </a:spcAft>
        <a:defRPr sz="3200" b="1">
          <a:solidFill>
            <a:srgbClr val="71BEFF"/>
          </a:solidFill>
          <a:latin typeface="Palatino" pitchFamily="1" charset="0"/>
          <a:ea typeface="ＭＳ Ｐゴシック" pitchFamily="1" charset="-128"/>
          <a:cs typeface="ＭＳ Ｐゴシック"/>
        </a:defRPr>
      </a:lvl2pPr>
      <a:lvl3pPr algn="l" rtl="0" eaLnBrk="1" fontAlgn="base" hangingPunct="1">
        <a:spcBef>
          <a:spcPct val="0"/>
        </a:spcBef>
        <a:spcAft>
          <a:spcPct val="0"/>
        </a:spcAft>
        <a:defRPr sz="3200" b="1">
          <a:solidFill>
            <a:srgbClr val="71BEFF"/>
          </a:solidFill>
          <a:latin typeface="Palatino" pitchFamily="1" charset="0"/>
          <a:ea typeface="ＭＳ Ｐゴシック" pitchFamily="1" charset="-128"/>
          <a:cs typeface="ＭＳ Ｐゴシック"/>
        </a:defRPr>
      </a:lvl3pPr>
      <a:lvl4pPr algn="l" rtl="0" eaLnBrk="1" fontAlgn="base" hangingPunct="1">
        <a:spcBef>
          <a:spcPct val="0"/>
        </a:spcBef>
        <a:spcAft>
          <a:spcPct val="0"/>
        </a:spcAft>
        <a:defRPr sz="3200" b="1">
          <a:solidFill>
            <a:srgbClr val="71BEFF"/>
          </a:solidFill>
          <a:latin typeface="Palatino" pitchFamily="1" charset="0"/>
          <a:ea typeface="ＭＳ Ｐゴシック" pitchFamily="1" charset="-128"/>
          <a:cs typeface="ＭＳ Ｐゴシック"/>
        </a:defRPr>
      </a:lvl4pPr>
      <a:lvl5pPr algn="l" rtl="0" eaLnBrk="1" fontAlgn="base" hangingPunct="1">
        <a:spcBef>
          <a:spcPct val="0"/>
        </a:spcBef>
        <a:spcAft>
          <a:spcPct val="0"/>
        </a:spcAft>
        <a:defRPr sz="3200" b="1">
          <a:solidFill>
            <a:srgbClr val="71BEFF"/>
          </a:solidFill>
          <a:latin typeface="Palatino" pitchFamily="1" charset="0"/>
          <a:ea typeface="ＭＳ Ｐゴシック" pitchFamily="1" charset="-128"/>
          <a:cs typeface="ＭＳ Ｐゴシック"/>
        </a:defRPr>
      </a:lvl5pPr>
      <a:lvl6pPr marL="457200" algn="l" rtl="0" eaLnBrk="1" fontAlgn="base" hangingPunct="1">
        <a:spcBef>
          <a:spcPct val="0"/>
        </a:spcBef>
        <a:spcAft>
          <a:spcPct val="0"/>
        </a:spcAft>
        <a:defRPr sz="3200" b="1">
          <a:solidFill>
            <a:srgbClr val="71BEFF"/>
          </a:solidFill>
          <a:latin typeface="Palatino" pitchFamily="1" charset="0"/>
          <a:ea typeface="ＭＳ Ｐゴシック" pitchFamily="1" charset="-128"/>
        </a:defRPr>
      </a:lvl6pPr>
      <a:lvl7pPr marL="914400" algn="l" rtl="0" eaLnBrk="1" fontAlgn="base" hangingPunct="1">
        <a:spcBef>
          <a:spcPct val="0"/>
        </a:spcBef>
        <a:spcAft>
          <a:spcPct val="0"/>
        </a:spcAft>
        <a:defRPr sz="3200" b="1">
          <a:solidFill>
            <a:srgbClr val="71BEFF"/>
          </a:solidFill>
          <a:latin typeface="Palatino" pitchFamily="1" charset="0"/>
          <a:ea typeface="ＭＳ Ｐゴシック" pitchFamily="1" charset="-128"/>
        </a:defRPr>
      </a:lvl7pPr>
      <a:lvl8pPr marL="1371600" algn="l" rtl="0" eaLnBrk="1" fontAlgn="base" hangingPunct="1">
        <a:spcBef>
          <a:spcPct val="0"/>
        </a:spcBef>
        <a:spcAft>
          <a:spcPct val="0"/>
        </a:spcAft>
        <a:defRPr sz="3200" b="1">
          <a:solidFill>
            <a:srgbClr val="71BEFF"/>
          </a:solidFill>
          <a:latin typeface="Palatino" pitchFamily="1" charset="0"/>
          <a:ea typeface="ＭＳ Ｐゴシック" pitchFamily="1" charset="-128"/>
        </a:defRPr>
      </a:lvl8pPr>
      <a:lvl9pPr marL="1828800" algn="l" rtl="0" eaLnBrk="1" fontAlgn="base" hangingPunct="1">
        <a:spcBef>
          <a:spcPct val="0"/>
        </a:spcBef>
        <a:spcAft>
          <a:spcPct val="0"/>
        </a:spcAft>
        <a:defRPr sz="3200" b="1">
          <a:solidFill>
            <a:srgbClr val="71BEFF"/>
          </a:solidFill>
          <a:latin typeface="Palatino" pitchFamily="1" charset="0"/>
          <a:ea typeface="ＭＳ Ｐゴシック" pitchFamily="1" charset="-128"/>
        </a:defRPr>
      </a:lvl9pPr>
    </p:titleStyle>
    <p:bodyStyle>
      <a:lvl1pPr marL="342900" indent="-342900" algn="l" rtl="0" eaLnBrk="1" fontAlgn="base" hangingPunct="1">
        <a:spcBef>
          <a:spcPct val="0"/>
        </a:spcBef>
        <a:spcAft>
          <a:spcPct val="20000"/>
        </a:spcAft>
        <a:buClr>
          <a:srgbClr val="173063"/>
        </a:buClr>
        <a:defRPr sz="2200">
          <a:solidFill>
            <a:schemeClr val="tx1"/>
          </a:solidFill>
          <a:latin typeface="Arial" pitchFamily="34" charset="0"/>
          <a:ea typeface="+mn-ea"/>
          <a:cs typeface="Arial" pitchFamily="34" charset="0"/>
        </a:defRPr>
      </a:lvl1pPr>
      <a:lvl2pPr marL="114300" indent="227013" algn="l" rtl="0" eaLnBrk="1" fontAlgn="base" hangingPunct="1">
        <a:spcBef>
          <a:spcPct val="20000"/>
        </a:spcBef>
        <a:spcAft>
          <a:spcPct val="0"/>
        </a:spcAft>
        <a:buClr>
          <a:srgbClr val="173063"/>
        </a:buClr>
        <a:buFont typeface="Times"/>
        <a:buChar char="•"/>
        <a:defRPr sz="2200">
          <a:solidFill>
            <a:schemeClr val="tx1"/>
          </a:solidFill>
          <a:latin typeface="Arial" pitchFamily="34" charset="0"/>
          <a:ea typeface="+mn-ea"/>
          <a:cs typeface="Arial" pitchFamily="34" charset="0"/>
        </a:defRPr>
      </a:lvl2pPr>
      <a:lvl3pPr marL="463550" indent="163513" algn="l" rtl="0" eaLnBrk="1" fontAlgn="base" hangingPunct="1">
        <a:spcBef>
          <a:spcPct val="20000"/>
        </a:spcBef>
        <a:spcAft>
          <a:spcPct val="0"/>
        </a:spcAft>
        <a:buChar char="-"/>
        <a:defRPr sz="2200">
          <a:solidFill>
            <a:schemeClr val="tx1"/>
          </a:solidFill>
          <a:latin typeface="Arial" pitchFamily="34" charset="0"/>
          <a:ea typeface="+mn-ea"/>
          <a:cs typeface="Arial" pitchFamily="34" charset="0"/>
        </a:defRPr>
      </a:lvl3pPr>
      <a:lvl4pPr marL="803275" indent="165100" algn="l" rtl="0" eaLnBrk="1" fontAlgn="base" hangingPunct="1">
        <a:spcBef>
          <a:spcPct val="20000"/>
        </a:spcBef>
        <a:spcAft>
          <a:spcPct val="0"/>
        </a:spcAft>
        <a:defRPr sz="2200">
          <a:solidFill>
            <a:schemeClr val="tx1"/>
          </a:solidFill>
          <a:latin typeface="Arial" pitchFamily="34" charset="0"/>
          <a:ea typeface="+mn-ea"/>
          <a:cs typeface="Arial" pitchFamily="34" charset="0"/>
        </a:defRPr>
      </a:lvl4pPr>
      <a:lvl5pPr marL="1143000" indent="174625" algn="l" rtl="0" eaLnBrk="1" fontAlgn="base" hangingPunct="1">
        <a:spcBef>
          <a:spcPct val="20000"/>
        </a:spcBef>
        <a:spcAft>
          <a:spcPct val="0"/>
        </a:spcAft>
        <a:defRPr sz="2200">
          <a:solidFill>
            <a:schemeClr val="tx1"/>
          </a:solidFill>
          <a:latin typeface="Arial" pitchFamily="34" charset="0"/>
          <a:ea typeface="+mn-ea"/>
          <a:cs typeface="Arial" pitchFamily="34" charset="0"/>
        </a:defRPr>
      </a:lvl5pPr>
      <a:lvl6pPr marL="1600200" indent="174625" algn="l" rtl="0" eaLnBrk="1" fontAlgn="base" hangingPunct="1">
        <a:spcBef>
          <a:spcPct val="20000"/>
        </a:spcBef>
        <a:spcAft>
          <a:spcPct val="0"/>
        </a:spcAft>
        <a:defRPr sz="2200">
          <a:solidFill>
            <a:schemeClr val="tx1"/>
          </a:solidFill>
          <a:latin typeface="+mj-lt"/>
          <a:ea typeface="+mn-ea"/>
        </a:defRPr>
      </a:lvl6pPr>
      <a:lvl7pPr marL="2057400" indent="174625" algn="l" rtl="0" eaLnBrk="1" fontAlgn="base" hangingPunct="1">
        <a:spcBef>
          <a:spcPct val="20000"/>
        </a:spcBef>
        <a:spcAft>
          <a:spcPct val="0"/>
        </a:spcAft>
        <a:defRPr sz="2200">
          <a:solidFill>
            <a:schemeClr val="tx1"/>
          </a:solidFill>
          <a:latin typeface="+mj-lt"/>
          <a:ea typeface="+mn-ea"/>
        </a:defRPr>
      </a:lvl7pPr>
      <a:lvl8pPr marL="2514600" indent="174625" algn="l" rtl="0" eaLnBrk="1" fontAlgn="base" hangingPunct="1">
        <a:spcBef>
          <a:spcPct val="20000"/>
        </a:spcBef>
        <a:spcAft>
          <a:spcPct val="0"/>
        </a:spcAft>
        <a:defRPr sz="2200">
          <a:solidFill>
            <a:schemeClr val="tx1"/>
          </a:solidFill>
          <a:latin typeface="+mj-lt"/>
          <a:ea typeface="+mn-ea"/>
        </a:defRPr>
      </a:lvl8pPr>
      <a:lvl9pPr marL="2971800" indent="174625" algn="l" rtl="0" eaLnBrk="1" fontAlgn="base" hangingPunct="1">
        <a:spcBef>
          <a:spcPct val="20000"/>
        </a:spcBef>
        <a:spcAft>
          <a:spcPct val="0"/>
        </a:spcAft>
        <a:defRPr sz="2200">
          <a:solidFill>
            <a:schemeClr val="tx1"/>
          </a:solidFill>
          <a:latin typeface="+mj-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78894" name="Rectangle 14"/>
          <p:cNvSpPr>
            <a:spLocks noChangeArrowheads="1"/>
          </p:cNvSpPr>
          <p:nvPr/>
        </p:nvSpPr>
        <p:spPr bwMode="auto">
          <a:xfrm>
            <a:off x="0" y="1828800"/>
            <a:ext cx="9144000" cy="5029200"/>
          </a:xfrm>
          <a:prstGeom prst="rect">
            <a:avLst/>
          </a:prstGeom>
          <a:solidFill>
            <a:srgbClr val="71BEFF"/>
          </a:solidFill>
          <a:ln w="9525">
            <a:noFill/>
            <a:miter lim="800000"/>
            <a:headEnd/>
            <a:tailEnd/>
          </a:ln>
        </p:spPr>
        <p:txBody>
          <a:bodyPr wrap="none" anchor="ctr"/>
          <a:lstStyle/>
          <a:p>
            <a:pPr eaLnBrk="0" hangingPunct="0">
              <a:defRPr/>
            </a:pPr>
            <a:endParaRPr lang="en-US">
              <a:solidFill>
                <a:srgbClr val="173063"/>
              </a:solidFill>
              <a:latin typeface="Arial" charset="0"/>
              <a:ea typeface="ＭＳ Ｐゴシック" pitchFamily="1" charset="-128"/>
              <a:cs typeface="+mn-cs"/>
            </a:endParaRPr>
          </a:p>
        </p:txBody>
      </p:sp>
      <p:sp>
        <p:nvSpPr>
          <p:cNvPr id="378895" name="Rectangle 15"/>
          <p:cNvSpPr>
            <a:spLocks noChangeArrowheads="1"/>
          </p:cNvSpPr>
          <p:nvPr/>
        </p:nvSpPr>
        <p:spPr bwMode="auto">
          <a:xfrm>
            <a:off x="0" y="1828800"/>
            <a:ext cx="9144000" cy="228600"/>
          </a:xfrm>
          <a:prstGeom prst="rect">
            <a:avLst/>
          </a:prstGeom>
          <a:solidFill>
            <a:srgbClr val="173063"/>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sp>
        <p:nvSpPr>
          <p:cNvPr id="24580" name="Rectangle 3"/>
          <p:cNvSpPr>
            <a:spLocks noGrp="1" noChangeArrowheads="1"/>
          </p:cNvSpPr>
          <p:nvPr>
            <p:ph type="title"/>
          </p:nvPr>
        </p:nvSpPr>
        <p:spPr bwMode="auto">
          <a:xfrm>
            <a:off x="762000" y="533400"/>
            <a:ext cx="8458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4581" name="Rectangle 4"/>
          <p:cNvSpPr>
            <a:spLocks noGrp="1" noChangeArrowheads="1"/>
          </p:cNvSpPr>
          <p:nvPr>
            <p:ph type="body" idx="1"/>
          </p:nvPr>
        </p:nvSpPr>
        <p:spPr bwMode="auto">
          <a:xfrm>
            <a:off x="685800" y="3581400"/>
            <a:ext cx="77724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78885" name="Rectangle 5"/>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solidFill>
                  <a:srgbClr val="173063"/>
                </a:solidFill>
                <a:latin typeface="Garamond" pitchFamily="1" charset="0"/>
                <a:ea typeface="ＭＳ Ｐゴシック" pitchFamily="1" charset="-128"/>
                <a:cs typeface="+mn-cs"/>
              </a:defRPr>
            </a:lvl1pPr>
          </a:lstStyle>
          <a:p>
            <a:pPr>
              <a:defRPr/>
            </a:pPr>
            <a:endParaRPr lang="en-US"/>
          </a:p>
        </p:txBody>
      </p:sp>
      <p:sp>
        <p:nvSpPr>
          <p:cNvPr id="378886"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solidFill>
                  <a:srgbClr val="173063"/>
                </a:solidFill>
                <a:latin typeface="+mn-lt"/>
                <a:ea typeface="ＭＳ Ｐゴシック" pitchFamily="1" charset="-128"/>
                <a:cs typeface="+mn-cs"/>
              </a:defRPr>
            </a:lvl1pPr>
          </a:lstStyle>
          <a:p>
            <a:pPr>
              <a:defRPr/>
            </a:pPr>
            <a:endParaRPr lang="en-US"/>
          </a:p>
        </p:txBody>
      </p:sp>
      <p:sp>
        <p:nvSpPr>
          <p:cNvPr id="378887" name="Rectangle 7"/>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solidFill>
                  <a:srgbClr val="173063"/>
                </a:solidFill>
                <a:latin typeface="+mn-lt"/>
                <a:ea typeface="ＭＳ Ｐゴシック" pitchFamily="1" charset="-128"/>
                <a:cs typeface="+mn-cs"/>
              </a:defRPr>
            </a:lvl1pPr>
          </a:lstStyle>
          <a:p>
            <a:pPr>
              <a:defRPr/>
            </a:pPr>
            <a:fld id="{9C838E94-3DE9-4263-81CB-41728F10991F}" type="slidenum">
              <a:rPr lang="en-US"/>
              <a:pPr>
                <a:defRPr/>
              </a:pPr>
              <a:t>‹#›</a:t>
            </a:fld>
            <a:endParaRPr lang="en-US"/>
          </a:p>
        </p:txBody>
      </p:sp>
      <p:pic>
        <p:nvPicPr>
          <p:cNvPr id="24585" name="Picture 17"/>
          <p:cNvPicPr>
            <a:picLocks noChangeAspect="1" noChangeArrowheads="1"/>
          </p:cNvPicPr>
          <p:nvPr/>
        </p:nvPicPr>
        <p:blipFill>
          <a:blip r:embed="rId13"/>
          <a:srcRect/>
          <a:stretch>
            <a:fillRect/>
          </a:stretch>
        </p:blipFill>
        <p:spPr bwMode="auto">
          <a:xfrm>
            <a:off x="7467600" y="268288"/>
            <a:ext cx="1143000" cy="10509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rtl="0" eaLnBrk="1" fontAlgn="base" hangingPunct="1">
        <a:spcBef>
          <a:spcPct val="0"/>
        </a:spcBef>
        <a:spcAft>
          <a:spcPct val="0"/>
        </a:spcAft>
        <a:defRPr sz="3200" b="1">
          <a:solidFill>
            <a:srgbClr val="173063"/>
          </a:solidFill>
          <a:latin typeface="Arial" pitchFamily="34" charset="0"/>
          <a:ea typeface="+mj-ea"/>
          <a:cs typeface="Arial" pitchFamily="34" charset="0"/>
        </a:defRPr>
      </a:lvl1pPr>
      <a:lvl2pPr algn="l" rtl="0" eaLnBrk="1" fontAlgn="base" hangingPunct="1">
        <a:spcBef>
          <a:spcPct val="0"/>
        </a:spcBef>
        <a:spcAft>
          <a:spcPct val="0"/>
        </a:spcAft>
        <a:defRPr sz="3200" b="1">
          <a:solidFill>
            <a:srgbClr val="173063"/>
          </a:solidFill>
          <a:latin typeface="Arial" pitchFamily="34" charset="0"/>
          <a:ea typeface="ＭＳ Ｐゴシック" pitchFamily="1" charset="-128"/>
          <a:cs typeface="Arial" pitchFamily="34" charset="0"/>
        </a:defRPr>
      </a:lvl2pPr>
      <a:lvl3pPr algn="l" rtl="0" eaLnBrk="1" fontAlgn="base" hangingPunct="1">
        <a:spcBef>
          <a:spcPct val="0"/>
        </a:spcBef>
        <a:spcAft>
          <a:spcPct val="0"/>
        </a:spcAft>
        <a:defRPr sz="3200" b="1">
          <a:solidFill>
            <a:srgbClr val="173063"/>
          </a:solidFill>
          <a:latin typeface="Arial" pitchFamily="34" charset="0"/>
          <a:ea typeface="ＭＳ Ｐゴシック" pitchFamily="1" charset="-128"/>
          <a:cs typeface="Arial" pitchFamily="34" charset="0"/>
        </a:defRPr>
      </a:lvl3pPr>
      <a:lvl4pPr algn="l" rtl="0" eaLnBrk="1" fontAlgn="base" hangingPunct="1">
        <a:spcBef>
          <a:spcPct val="0"/>
        </a:spcBef>
        <a:spcAft>
          <a:spcPct val="0"/>
        </a:spcAft>
        <a:defRPr sz="3200" b="1">
          <a:solidFill>
            <a:srgbClr val="173063"/>
          </a:solidFill>
          <a:latin typeface="Arial" pitchFamily="34" charset="0"/>
          <a:ea typeface="ＭＳ Ｐゴシック" pitchFamily="1" charset="-128"/>
          <a:cs typeface="Arial" pitchFamily="34" charset="0"/>
        </a:defRPr>
      </a:lvl4pPr>
      <a:lvl5pPr algn="l" rtl="0" eaLnBrk="1" fontAlgn="base" hangingPunct="1">
        <a:spcBef>
          <a:spcPct val="0"/>
        </a:spcBef>
        <a:spcAft>
          <a:spcPct val="0"/>
        </a:spcAft>
        <a:defRPr sz="3200" b="1">
          <a:solidFill>
            <a:srgbClr val="173063"/>
          </a:solidFill>
          <a:latin typeface="Arial" pitchFamily="34" charset="0"/>
          <a:ea typeface="ＭＳ Ｐゴシック" pitchFamily="1" charset="-128"/>
          <a:cs typeface="Arial" pitchFamily="34" charset="0"/>
        </a:defRPr>
      </a:lvl5pPr>
      <a:lvl6pPr marL="457200" algn="l" rtl="0" eaLnBrk="1" fontAlgn="base" hangingPunct="1">
        <a:spcBef>
          <a:spcPct val="0"/>
        </a:spcBef>
        <a:spcAft>
          <a:spcPct val="0"/>
        </a:spcAft>
        <a:defRPr sz="3200" b="1">
          <a:solidFill>
            <a:srgbClr val="173063"/>
          </a:solidFill>
          <a:latin typeface="Palatino" pitchFamily="1" charset="0"/>
          <a:ea typeface="ＭＳ Ｐゴシック" pitchFamily="1" charset="-128"/>
        </a:defRPr>
      </a:lvl6pPr>
      <a:lvl7pPr marL="914400" algn="l" rtl="0" eaLnBrk="1" fontAlgn="base" hangingPunct="1">
        <a:spcBef>
          <a:spcPct val="0"/>
        </a:spcBef>
        <a:spcAft>
          <a:spcPct val="0"/>
        </a:spcAft>
        <a:defRPr sz="3200" b="1">
          <a:solidFill>
            <a:srgbClr val="173063"/>
          </a:solidFill>
          <a:latin typeface="Palatino" pitchFamily="1" charset="0"/>
          <a:ea typeface="ＭＳ Ｐゴシック" pitchFamily="1" charset="-128"/>
        </a:defRPr>
      </a:lvl7pPr>
      <a:lvl8pPr marL="1371600" algn="l" rtl="0" eaLnBrk="1" fontAlgn="base" hangingPunct="1">
        <a:spcBef>
          <a:spcPct val="0"/>
        </a:spcBef>
        <a:spcAft>
          <a:spcPct val="0"/>
        </a:spcAft>
        <a:defRPr sz="3200" b="1">
          <a:solidFill>
            <a:srgbClr val="173063"/>
          </a:solidFill>
          <a:latin typeface="Palatino" pitchFamily="1" charset="0"/>
          <a:ea typeface="ＭＳ Ｐゴシック" pitchFamily="1" charset="-128"/>
        </a:defRPr>
      </a:lvl8pPr>
      <a:lvl9pPr marL="1828800" algn="l" rtl="0" eaLnBrk="1" fontAlgn="base" hangingPunct="1">
        <a:spcBef>
          <a:spcPct val="0"/>
        </a:spcBef>
        <a:spcAft>
          <a:spcPct val="0"/>
        </a:spcAft>
        <a:defRPr sz="3200" b="1">
          <a:solidFill>
            <a:srgbClr val="173063"/>
          </a:solidFill>
          <a:latin typeface="Palatino" pitchFamily="1" charset="0"/>
          <a:ea typeface="ＭＳ Ｐゴシック" pitchFamily="1" charset="-128"/>
        </a:defRPr>
      </a:lvl9pPr>
    </p:titleStyle>
    <p:bodyStyle>
      <a:lvl1pPr marL="342900" indent="-342900" algn="ctr" rtl="0" eaLnBrk="1" fontAlgn="base" hangingPunct="1">
        <a:spcBef>
          <a:spcPct val="20000"/>
        </a:spcBef>
        <a:spcAft>
          <a:spcPct val="0"/>
        </a:spcAft>
        <a:buClr>
          <a:srgbClr val="173063"/>
        </a:buClr>
        <a:buFont typeface="Times"/>
        <a:defRPr sz="2400">
          <a:solidFill>
            <a:srgbClr val="173063"/>
          </a:solidFill>
          <a:latin typeface="Arial" pitchFamily="34" charset="0"/>
          <a:ea typeface="+mn-ea"/>
          <a:cs typeface="Arial" pitchFamily="34" charset="0"/>
        </a:defRPr>
      </a:lvl1pPr>
      <a:lvl2pPr marL="114300" indent="342900" algn="ctr" rtl="0" eaLnBrk="1" fontAlgn="base" hangingPunct="1">
        <a:spcBef>
          <a:spcPct val="20000"/>
        </a:spcBef>
        <a:spcAft>
          <a:spcPct val="0"/>
        </a:spcAft>
        <a:defRPr sz="2000">
          <a:solidFill>
            <a:srgbClr val="173063"/>
          </a:solidFill>
          <a:latin typeface="Arial" pitchFamily="34" charset="0"/>
          <a:ea typeface="+mn-ea"/>
          <a:cs typeface="Arial" pitchFamily="34" charset="0"/>
        </a:defRPr>
      </a:lvl2pPr>
      <a:lvl3pPr marL="228600" indent="685800" algn="ctr" rtl="0" eaLnBrk="1" fontAlgn="base" hangingPunct="1">
        <a:spcBef>
          <a:spcPct val="20000"/>
        </a:spcBef>
        <a:spcAft>
          <a:spcPct val="0"/>
        </a:spcAft>
        <a:defRPr sz="2000">
          <a:solidFill>
            <a:srgbClr val="173063"/>
          </a:solidFill>
          <a:latin typeface="Arial" pitchFamily="34" charset="0"/>
          <a:ea typeface="+mn-ea"/>
          <a:cs typeface="Arial" pitchFamily="34" charset="0"/>
        </a:defRPr>
      </a:lvl3pPr>
      <a:lvl4pPr marL="342900" indent="1028700" algn="ctr" rtl="0" eaLnBrk="1" fontAlgn="base" hangingPunct="1">
        <a:spcBef>
          <a:spcPct val="20000"/>
        </a:spcBef>
        <a:spcAft>
          <a:spcPct val="0"/>
        </a:spcAft>
        <a:defRPr sz="2000">
          <a:solidFill>
            <a:srgbClr val="173063"/>
          </a:solidFill>
          <a:latin typeface="Arial" pitchFamily="34" charset="0"/>
          <a:ea typeface="+mn-ea"/>
          <a:cs typeface="Arial" pitchFamily="34" charset="0"/>
        </a:defRPr>
      </a:lvl4pPr>
      <a:lvl5pPr marL="457200" indent="1371600" algn="ctr" rtl="0" eaLnBrk="1" fontAlgn="base" hangingPunct="1">
        <a:spcBef>
          <a:spcPct val="20000"/>
        </a:spcBef>
        <a:spcAft>
          <a:spcPct val="0"/>
        </a:spcAft>
        <a:defRPr sz="2000">
          <a:solidFill>
            <a:srgbClr val="173063"/>
          </a:solidFill>
          <a:latin typeface="Arial" pitchFamily="34" charset="0"/>
          <a:ea typeface="+mn-ea"/>
          <a:cs typeface="Arial" pitchFamily="34" charset="0"/>
        </a:defRPr>
      </a:lvl5pPr>
      <a:lvl6pPr marL="914400" algn="ctr" rtl="0" eaLnBrk="1" fontAlgn="base" hangingPunct="1">
        <a:spcBef>
          <a:spcPct val="20000"/>
        </a:spcBef>
        <a:spcAft>
          <a:spcPct val="0"/>
        </a:spcAft>
        <a:defRPr sz="2000">
          <a:solidFill>
            <a:srgbClr val="173063"/>
          </a:solidFill>
          <a:latin typeface="+mn-lt"/>
          <a:ea typeface="+mn-ea"/>
        </a:defRPr>
      </a:lvl6pPr>
      <a:lvl7pPr marL="1371600" algn="ctr" rtl="0" eaLnBrk="1" fontAlgn="base" hangingPunct="1">
        <a:spcBef>
          <a:spcPct val="20000"/>
        </a:spcBef>
        <a:spcAft>
          <a:spcPct val="0"/>
        </a:spcAft>
        <a:defRPr sz="2000">
          <a:solidFill>
            <a:srgbClr val="173063"/>
          </a:solidFill>
          <a:latin typeface="+mn-lt"/>
          <a:ea typeface="+mn-ea"/>
        </a:defRPr>
      </a:lvl7pPr>
      <a:lvl8pPr marL="1828800" algn="ctr" rtl="0" eaLnBrk="1" fontAlgn="base" hangingPunct="1">
        <a:spcBef>
          <a:spcPct val="20000"/>
        </a:spcBef>
        <a:spcAft>
          <a:spcPct val="0"/>
        </a:spcAft>
        <a:defRPr sz="2000">
          <a:solidFill>
            <a:srgbClr val="173063"/>
          </a:solidFill>
          <a:latin typeface="+mn-lt"/>
          <a:ea typeface="+mn-ea"/>
        </a:defRPr>
      </a:lvl8pPr>
      <a:lvl9pPr marL="2286000" algn="ctr" rtl="0" eaLnBrk="1" fontAlgn="base" hangingPunct="1">
        <a:spcBef>
          <a:spcPct val="20000"/>
        </a:spcBef>
        <a:spcAft>
          <a:spcPct val="0"/>
        </a:spcAft>
        <a:defRPr sz="2000">
          <a:solidFill>
            <a:srgbClr val="173063"/>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1029" name="Rectangle 2"/>
          <p:cNvSpPr>
            <a:spLocks noGrp="1" noChangeArrowheads="1"/>
          </p:cNvSpPr>
          <p:nvPr>
            <p:ph type="title"/>
          </p:nvPr>
        </p:nvSpPr>
        <p:spPr bwMode="auto">
          <a:xfrm>
            <a:off x="762000" y="76200"/>
            <a:ext cx="8458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 name="Rectangle 3"/>
          <p:cNvSpPr>
            <a:spLocks noGrp="1" noChangeArrowheads="1"/>
          </p:cNvSpPr>
          <p:nvPr>
            <p:ph type="body" idx="1"/>
          </p:nvPr>
        </p:nvSpPr>
        <p:spPr bwMode="auto">
          <a:xfrm>
            <a:off x="762000" y="1905000"/>
            <a:ext cx="77724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latin typeface="Arial" pitchFamily="34" charset="0"/>
                <a:ea typeface="ＭＳ Ｐゴシック" pitchFamily="1" charset="-128"/>
                <a:cs typeface="Arial" pitchFamily="34" charset="0"/>
              </a:defRPr>
            </a:lvl1pPr>
          </a:lstStyle>
          <a:p>
            <a:fld id="{6AADF985-6175-456D-A446-FD0F28E13FDA}" type="datetime1">
              <a:rPr lang="en-US" smtClean="0"/>
              <a:pPr/>
              <a:t>7/29/16</a:t>
            </a:fld>
            <a:endParaRPr lang="en-US"/>
          </a:p>
        </p:txBody>
      </p:sp>
      <p:sp>
        <p:nvSpPr>
          <p:cNvPr id="2" name="Rectangle 5"/>
          <p:cNvSpPr>
            <a:spLocks noGrp="1" noChangeArrowheads="1"/>
          </p:cNvSpPr>
          <p:nvPr>
            <p:ph type="ftr" sz="quarter" idx="3"/>
          </p:nvPr>
        </p:nvSpPr>
        <p:spPr bwMode="auto">
          <a:xfrm>
            <a:off x="2590800" y="6172200"/>
            <a:ext cx="37338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latin typeface="Arial" pitchFamily="34" charset="0"/>
                <a:ea typeface="ＭＳ Ｐゴシック" pitchFamily="1" charset="-128"/>
                <a:cs typeface="Arial" pitchFamily="34" charset="0"/>
              </a:defRPr>
            </a:lvl1pPr>
          </a:lstStyle>
          <a:p>
            <a:r>
              <a:rPr lang="en-US" smtClean="0"/>
              <a:t>©Lawrence M. Hinman</a:t>
            </a:r>
            <a:endParaRPr lang="en-US"/>
          </a:p>
        </p:txBody>
      </p:sp>
      <p:sp>
        <p:nvSpPr>
          <p:cNvPr id="3"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latin typeface="Garamond" pitchFamily="1" charset="0"/>
                <a:ea typeface="ＭＳ Ｐゴシック" pitchFamily="1" charset="-128"/>
                <a:cs typeface="+mn-cs"/>
              </a:defRPr>
            </a:lvl1pPr>
          </a:lstStyle>
          <a:p>
            <a:fld id="{9C51BD18-07F1-44DD-9EF2-463B063C3B97}" type="slidenum">
              <a:rPr lang="en-US" smtClean="0"/>
              <a:pPr/>
              <a:t>‹#›</a:t>
            </a:fld>
            <a:endParaRPr lang="en-US"/>
          </a:p>
        </p:txBody>
      </p:sp>
      <p:sp>
        <p:nvSpPr>
          <p:cNvPr id="1040"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pic>
        <p:nvPicPr>
          <p:cNvPr id="1035" name="Picture 19"/>
          <p:cNvPicPr>
            <a:picLocks noChangeAspect="1" noChangeArrowheads="1"/>
          </p:cNvPicPr>
          <p:nvPr/>
        </p:nvPicPr>
        <p:blipFill>
          <a:blip r:embed="rId16"/>
          <a:srcRect/>
          <a:stretch>
            <a:fillRect/>
          </a:stretch>
        </p:blipFill>
        <p:spPr bwMode="auto">
          <a:xfrm>
            <a:off x="7391400" y="5181600"/>
            <a:ext cx="1143000" cy="1050925"/>
          </a:xfrm>
          <a:prstGeom prst="rect">
            <a:avLst/>
          </a:prstGeom>
          <a:noFill/>
          <a:ln w="9525">
            <a:noFill/>
            <a:miter lim="800000"/>
            <a:headEnd/>
            <a:tailEnd/>
          </a:ln>
        </p:spPr>
      </p:pic>
      <p:graphicFrame>
        <p:nvGraphicFramePr>
          <p:cNvPr id="1026" name="Object 20"/>
          <p:cNvGraphicFramePr>
            <a:graphicFrameLocks noChangeAspect="1"/>
          </p:cNvGraphicFramePr>
          <p:nvPr/>
        </p:nvGraphicFramePr>
        <p:xfrm>
          <a:off x="2819400" y="6248400"/>
          <a:ext cx="671513" cy="242888"/>
        </p:xfrm>
        <a:graphic>
          <a:graphicData uri="http://schemas.openxmlformats.org/presentationml/2006/ole">
            <mc:AlternateContent xmlns:mc="http://schemas.openxmlformats.org/markup-compatibility/2006">
              <mc:Choice xmlns:v="urn:schemas-microsoft-com:vml" Requires="v">
                <p:oleObj spid="_x0000_s180247" name="Package" r:id="rId17" imgW="1343160" imgH="485640" progId="Package">
                  <p:embed/>
                </p:oleObj>
              </mc:Choice>
              <mc:Fallback>
                <p:oleObj name="Package" r:id="rId17" imgW="1343160" imgH="485640" progId="Package">
                  <p:embed/>
                  <p:pic>
                    <p:nvPicPr>
                      <p:cNvPr id="0" name="Object 2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819400" y="6248400"/>
                        <a:ext cx="671513" cy="242888"/>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ransition>
    <p:split orient="vert"/>
    <p:sndAc>
      <p:stSnd>
        <p:snd r:embed="rId15"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barn(outVertical)">
                                      <p:cBhvr>
                                        <p:cTn id="7" dur="500"/>
                                        <p:tgtEl>
                                          <p:spTgt spid="1029"/>
                                        </p:tgtEl>
                                      </p:cBhvr>
                                    </p:animEffect>
                                  </p:childTnLst>
                                  <p:subTnLst>
                                    <p:audio>
                                      <p:cMediaNode>
                                        <p:cTn display="0" masterRel="sameClick">
                                          <p:stCondLst>
                                            <p:cond evt="begin" delay="0">
                                              <p:tn val="5"/>
                                            </p:cond>
                                          </p:stCondLst>
                                          <p:endCondLst>
                                            <p:cond evt="onStopAudio" delay="0">
                                              <p:tgtEl>
                                                <p:sldTgt/>
                                              </p:tgtEl>
                                            </p:cond>
                                          </p:endCondLst>
                                        </p:cTn>
                                        <p:tgtEl>
                                          <p:sndTgt r:embed="rId15" name="CAMERA.WAV"/>
                                        </p:tgtEl>
                                      </p:cMediaNode>
                                    </p:audio>
                                  </p:subTnLst>
                                </p:cTn>
                              </p:par>
                            </p:childTnLst>
                          </p:cTn>
                        </p:par>
                        <p:par>
                          <p:cTn id="8" fill="hold">
                            <p:stCondLst>
                              <p:cond delay="500"/>
                            </p:stCondLst>
                            <p:childTnLst>
                              <p:par>
                                <p:cTn id="9" presetID="2" presetClass="entr" presetSubtype="2" fill="hold" grpId="0" nodeType="afterEffect">
                                  <p:stCondLst>
                                    <p:cond delay="2000"/>
                                  </p:stCondLst>
                                  <p:childTnLst>
                                    <p:set>
                                      <p:cBhvr>
                                        <p:cTn id="10" dur="1" fill="hold">
                                          <p:stCondLst>
                                            <p:cond delay="0"/>
                                          </p:stCondLst>
                                        </p:cTn>
                                        <p:tgtEl>
                                          <p:spTgt spid="1030">
                                            <p:txEl>
                                              <p:pRg st="0" end="0"/>
                                            </p:txEl>
                                          </p:spTgt>
                                        </p:tgtEl>
                                        <p:attrNameLst>
                                          <p:attrName>style.visibility</p:attrName>
                                        </p:attrNameLst>
                                      </p:cBhvr>
                                      <p:to>
                                        <p:strVal val="visible"/>
                                      </p:to>
                                    </p:set>
                                    <p:anim calcmode="lin" valueType="num">
                                      <p:cBhvr additive="base">
                                        <p:cTn id="11" dur="500" fill="hold"/>
                                        <p:tgtEl>
                                          <p:spTgt spid="1030">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03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15" name="CAMERA.WAV"/>
                                        </p:tgtEl>
                                      </p:cMediaNode>
                                    </p:audio>
                                  </p:subTnLst>
                                </p:cTn>
                              </p:par>
                              <p:par>
                                <p:cTn id="13" presetID="2" presetClass="entr" presetSubtype="2" fill="hold" grpId="0" nodeType="withEffect">
                                  <p:stCondLst>
                                    <p:cond delay="2000"/>
                                  </p:stCondLst>
                                  <p:childTnLst>
                                    <p:set>
                                      <p:cBhvr>
                                        <p:cTn id="14" dur="1" fill="hold">
                                          <p:stCondLst>
                                            <p:cond delay="0"/>
                                          </p:stCondLst>
                                        </p:cTn>
                                        <p:tgtEl>
                                          <p:spTgt spid="1030">
                                            <p:txEl>
                                              <p:pRg st="1" end="1"/>
                                            </p:txEl>
                                          </p:spTgt>
                                        </p:tgtEl>
                                        <p:attrNameLst>
                                          <p:attrName>style.visibility</p:attrName>
                                        </p:attrNameLst>
                                      </p:cBhvr>
                                      <p:to>
                                        <p:strVal val="visible"/>
                                      </p:to>
                                    </p:set>
                                    <p:anim calcmode="lin" valueType="num">
                                      <p:cBhvr additive="base">
                                        <p:cTn id="15" dur="500" fill="hold"/>
                                        <p:tgtEl>
                                          <p:spTgt spid="1030">
                                            <p:txEl>
                                              <p:pRg st="1" end="1"/>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030">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15" name="CAMERA.WAV"/>
                                        </p:tgtEl>
                                      </p:cMediaNode>
                                    </p:audio>
                                  </p:subTnLst>
                                </p:cTn>
                              </p:par>
                              <p:par>
                                <p:cTn id="17" presetID="2" presetClass="entr" presetSubtype="2" fill="hold" grpId="0" nodeType="withEffect">
                                  <p:stCondLst>
                                    <p:cond delay="2000"/>
                                  </p:stCondLst>
                                  <p:childTnLst>
                                    <p:set>
                                      <p:cBhvr>
                                        <p:cTn id="18" dur="1" fill="hold">
                                          <p:stCondLst>
                                            <p:cond delay="0"/>
                                          </p:stCondLst>
                                        </p:cTn>
                                        <p:tgtEl>
                                          <p:spTgt spid="1030">
                                            <p:txEl>
                                              <p:pRg st="2" end="2"/>
                                            </p:txEl>
                                          </p:spTgt>
                                        </p:tgtEl>
                                        <p:attrNameLst>
                                          <p:attrName>style.visibility</p:attrName>
                                        </p:attrNameLst>
                                      </p:cBhvr>
                                      <p:to>
                                        <p:strVal val="visible"/>
                                      </p:to>
                                    </p:set>
                                    <p:anim calcmode="lin" valueType="num">
                                      <p:cBhvr additive="base">
                                        <p:cTn id="19" dur="500" fill="hold"/>
                                        <p:tgtEl>
                                          <p:spTgt spid="1030">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030">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15" name="CAMERA.WAV"/>
                                        </p:tgtEl>
                                      </p:cMediaNode>
                                    </p:audio>
                                  </p:subTnLst>
                                </p:cTn>
                              </p:par>
                              <p:par>
                                <p:cTn id="21" presetID="2" presetClass="entr" presetSubtype="2" fill="hold" grpId="0" nodeType="withEffect">
                                  <p:stCondLst>
                                    <p:cond delay="2000"/>
                                  </p:stCondLst>
                                  <p:childTnLst>
                                    <p:set>
                                      <p:cBhvr>
                                        <p:cTn id="22" dur="1" fill="hold">
                                          <p:stCondLst>
                                            <p:cond delay="0"/>
                                          </p:stCondLst>
                                        </p:cTn>
                                        <p:tgtEl>
                                          <p:spTgt spid="1030">
                                            <p:txEl>
                                              <p:pRg st="3" end="3"/>
                                            </p:txEl>
                                          </p:spTgt>
                                        </p:tgtEl>
                                        <p:attrNameLst>
                                          <p:attrName>style.visibility</p:attrName>
                                        </p:attrNameLst>
                                      </p:cBhvr>
                                      <p:to>
                                        <p:strVal val="visible"/>
                                      </p:to>
                                    </p:set>
                                    <p:anim calcmode="lin" valueType="num">
                                      <p:cBhvr additive="base">
                                        <p:cTn id="23" dur="500" fill="hold"/>
                                        <p:tgtEl>
                                          <p:spTgt spid="1030">
                                            <p:txEl>
                                              <p:pRg st="3" end="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1030">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15" name="CAMERA.WAV"/>
                                        </p:tgtEl>
                                      </p:cMediaNode>
                                    </p:audio>
                                  </p:subTnLst>
                                </p:cTn>
                              </p:par>
                              <p:par>
                                <p:cTn id="25" presetID="2" presetClass="entr" presetSubtype="2" fill="hold" grpId="0" nodeType="withEffect">
                                  <p:stCondLst>
                                    <p:cond delay="2000"/>
                                  </p:stCondLst>
                                  <p:childTnLst>
                                    <p:set>
                                      <p:cBhvr>
                                        <p:cTn id="26" dur="1" fill="hold">
                                          <p:stCondLst>
                                            <p:cond delay="0"/>
                                          </p:stCondLst>
                                        </p:cTn>
                                        <p:tgtEl>
                                          <p:spTgt spid="1030">
                                            <p:txEl>
                                              <p:pRg st="4" end="4"/>
                                            </p:txEl>
                                          </p:spTgt>
                                        </p:tgtEl>
                                        <p:attrNameLst>
                                          <p:attrName>style.visibility</p:attrName>
                                        </p:attrNameLst>
                                      </p:cBhvr>
                                      <p:to>
                                        <p:strVal val="visible"/>
                                      </p:to>
                                    </p:set>
                                    <p:anim calcmode="lin" valueType="num">
                                      <p:cBhvr additive="base">
                                        <p:cTn id="27" dur="500" fill="hold"/>
                                        <p:tgtEl>
                                          <p:spTgt spid="1030">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030">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15"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utoUpdateAnimBg="0"/>
      <p:bldP spid="1030" grpId="0" build="p" autoUpdateAnimBg="0" advAuto="2000"/>
    </p:bldLst>
  </p:timing>
  <p:hf hdr="0"/>
  <p:txStyles>
    <p:titleStyle>
      <a:lvl1pPr algn="l" rtl="0" eaLnBrk="1" fontAlgn="base" hangingPunct="1">
        <a:spcBef>
          <a:spcPct val="0"/>
        </a:spcBef>
        <a:spcAft>
          <a:spcPct val="0"/>
        </a:spcAft>
        <a:defRPr sz="3200" b="1">
          <a:solidFill>
            <a:srgbClr val="71BEFF"/>
          </a:solidFill>
          <a:latin typeface="+mj-lt"/>
          <a:ea typeface="+mj-ea"/>
          <a:cs typeface="ＭＳ Ｐゴシック"/>
        </a:defRPr>
      </a:lvl1pPr>
      <a:lvl2pPr algn="l" rtl="0" eaLnBrk="1" fontAlgn="base" hangingPunct="1">
        <a:spcBef>
          <a:spcPct val="0"/>
        </a:spcBef>
        <a:spcAft>
          <a:spcPct val="0"/>
        </a:spcAft>
        <a:defRPr sz="3200" b="1">
          <a:solidFill>
            <a:srgbClr val="71BEFF"/>
          </a:solidFill>
          <a:latin typeface="Palatino" pitchFamily="1" charset="0"/>
          <a:ea typeface="ＭＳ Ｐゴシック" pitchFamily="1" charset="-128"/>
          <a:cs typeface="ＭＳ Ｐゴシック"/>
        </a:defRPr>
      </a:lvl2pPr>
      <a:lvl3pPr algn="l" rtl="0" eaLnBrk="1" fontAlgn="base" hangingPunct="1">
        <a:spcBef>
          <a:spcPct val="0"/>
        </a:spcBef>
        <a:spcAft>
          <a:spcPct val="0"/>
        </a:spcAft>
        <a:defRPr sz="3200" b="1">
          <a:solidFill>
            <a:srgbClr val="71BEFF"/>
          </a:solidFill>
          <a:latin typeface="Palatino" pitchFamily="1" charset="0"/>
          <a:ea typeface="ＭＳ Ｐゴシック" pitchFamily="1" charset="-128"/>
          <a:cs typeface="ＭＳ Ｐゴシック"/>
        </a:defRPr>
      </a:lvl3pPr>
      <a:lvl4pPr algn="l" rtl="0" eaLnBrk="1" fontAlgn="base" hangingPunct="1">
        <a:spcBef>
          <a:spcPct val="0"/>
        </a:spcBef>
        <a:spcAft>
          <a:spcPct val="0"/>
        </a:spcAft>
        <a:defRPr sz="3200" b="1">
          <a:solidFill>
            <a:srgbClr val="71BEFF"/>
          </a:solidFill>
          <a:latin typeface="Palatino" pitchFamily="1" charset="0"/>
          <a:ea typeface="ＭＳ Ｐゴシック" pitchFamily="1" charset="-128"/>
          <a:cs typeface="ＭＳ Ｐゴシック"/>
        </a:defRPr>
      </a:lvl4pPr>
      <a:lvl5pPr algn="l" rtl="0" eaLnBrk="1" fontAlgn="base" hangingPunct="1">
        <a:spcBef>
          <a:spcPct val="0"/>
        </a:spcBef>
        <a:spcAft>
          <a:spcPct val="0"/>
        </a:spcAft>
        <a:defRPr sz="3200" b="1">
          <a:solidFill>
            <a:srgbClr val="71BEFF"/>
          </a:solidFill>
          <a:latin typeface="Palatino" pitchFamily="1" charset="0"/>
          <a:ea typeface="ＭＳ Ｐゴシック" pitchFamily="1" charset="-128"/>
          <a:cs typeface="ＭＳ Ｐゴシック"/>
        </a:defRPr>
      </a:lvl5pPr>
      <a:lvl6pPr marL="457200" algn="l" rtl="0" eaLnBrk="1" fontAlgn="base" hangingPunct="1">
        <a:spcBef>
          <a:spcPct val="0"/>
        </a:spcBef>
        <a:spcAft>
          <a:spcPct val="0"/>
        </a:spcAft>
        <a:defRPr sz="3200" b="1">
          <a:solidFill>
            <a:srgbClr val="71BEFF"/>
          </a:solidFill>
          <a:latin typeface="Palatino" pitchFamily="1" charset="0"/>
          <a:ea typeface="ＭＳ Ｐゴシック" pitchFamily="1" charset="-128"/>
        </a:defRPr>
      </a:lvl6pPr>
      <a:lvl7pPr marL="914400" algn="l" rtl="0" eaLnBrk="1" fontAlgn="base" hangingPunct="1">
        <a:spcBef>
          <a:spcPct val="0"/>
        </a:spcBef>
        <a:spcAft>
          <a:spcPct val="0"/>
        </a:spcAft>
        <a:defRPr sz="3200" b="1">
          <a:solidFill>
            <a:srgbClr val="71BEFF"/>
          </a:solidFill>
          <a:latin typeface="Palatino" pitchFamily="1" charset="0"/>
          <a:ea typeface="ＭＳ Ｐゴシック" pitchFamily="1" charset="-128"/>
        </a:defRPr>
      </a:lvl7pPr>
      <a:lvl8pPr marL="1371600" algn="l" rtl="0" eaLnBrk="1" fontAlgn="base" hangingPunct="1">
        <a:spcBef>
          <a:spcPct val="0"/>
        </a:spcBef>
        <a:spcAft>
          <a:spcPct val="0"/>
        </a:spcAft>
        <a:defRPr sz="3200" b="1">
          <a:solidFill>
            <a:srgbClr val="71BEFF"/>
          </a:solidFill>
          <a:latin typeface="Palatino" pitchFamily="1" charset="0"/>
          <a:ea typeface="ＭＳ Ｐゴシック" pitchFamily="1" charset="-128"/>
        </a:defRPr>
      </a:lvl8pPr>
      <a:lvl9pPr marL="1828800" algn="l" rtl="0" eaLnBrk="1" fontAlgn="base" hangingPunct="1">
        <a:spcBef>
          <a:spcPct val="0"/>
        </a:spcBef>
        <a:spcAft>
          <a:spcPct val="0"/>
        </a:spcAft>
        <a:defRPr sz="3200" b="1">
          <a:solidFill>
            <a:srgbClr val="71BEFF"/>
          </a:solidFill>
          <a:latin typeface="Palatino" pitchFamily="1" charset="0"/>
          <a:ea typeface="ＭＳ Ｐゴシック" pitchFamily="1" charset="-128"/>
        </a:defRPr>
      </a:lvl9pPr>
    </p:titleStyle>
    <p:bodyStyle>
      <a:lvl1pPr marL="342900" indent="-342900" algn="l" rtl="0" eaLnBrk="1" fontAlgn="base" hangingPunct="1">
        <a:spcBef>
          <a:spcPct val="0"/>
        </a:spcBef>
        <a:spcAft>
          <a:spcPct val="20000"/>
        </a:spcAft>
        <a:buClr>
          <a:srgbClr val="173063"/>
        </a:buClr>
        <a:defRPr sz="2200">
          <a:solidFill>
            <a:schemeClr val="tx1"/>
          </a:solidFill>
          <a:latin typeface="Arial" pitchFamily="34" charset="0"/>
          <a:ea typeface="+mn-ea"/>
          <a:cs typeface="Arial" pitchFamily="34" charset="0"/>
        </a:defRPr>
      </a:lvl1pPr>
      <a:lvl2pPr marL="114300" indent="227013" algn="l" rtl="0" eaLnBrk="1" fontAlgn="base" hangingPunct="1">
        <a:spcBef>
          <a:spcPct val="20000"/>
        </a:spcBef>
        <a:spcAft>
          <a:spcPct val="0"/>
        </a:spcAft>
        <a:buClr>
          <a:srgbClr val="173063"/>
        </a:buClr>
        <a:buFont typeface="Times"/>
        <a:buChar char="•"/>
        <a:defRPr sz="2200">
          <a:solidFill>
            <a:schemeClr val="tx1"/>
          </a:solidFill>
          <a:latin typeface="Arial" pitchFamily="34" charset="0"/>
          <a:ea typeface="+mn-ea"/>
          <a:cs typeface="Arial" pitchFamily="34" charset="0"/>
        </a:defRPr>
      </a:lvl2pPr>
      <a:lvl3pPr marL="463550" indent="163513" algn="l" rtl="0" eaLnBrk="1" fontAlgn="base" hangingPunct="1">
        <a:spcBef>
          <a:spcPct val="20000"/>
        </a:spcBef>
        <a:spcAft>
          <a:spcPct val="0"/>
        </a:spcAft>
        <a:buChar char="-"/>
        <a:defRPr sz="2200">
          <a:solidFill>
            <a:schemeClr val="tx1"/>
          </a:solidFill>
          <a:latin typeface="Arial" pitchFamily="34" charset="0"/>
          <a:ea typeface="+mn-ea"/>
          <a:cs typeface="Arial" pitchFamily="34" charset="0"/>
        </a:defRPr>
      </a:lvl3pPr>
      <a:lvl4pPr marL="803275" indent="165100" algn="l" rtl="0" eaLnBrk="1" fontAlgn="base" hangingPunct="1">
        <a:spcBef>
          <a:spcPct val="20000"/>
        </a:spcBef>
        <a:spcAft>
          <a:spcPct val="0"/>
        </a:spcAft>
        <a:defRPr sz="2200">
          <a:solidFill>
            <a:schemeClr val="tx1"/>
          </a:solidFill>
          <a:latin typeface="Arial" pitchFamily="34" charset="0"/>
          <a:ea typeface="+mn-ea"/>
          <a:cs typeface="Arial" pitchFamily="34" charset="0"/>
        </a:defRPr>
      </a:lvl4pPr>
      <a:lvl5pPr marL="1143000" indent="174625" algn="l" rtl="0" eaLnBrk="1" fontAlgn="base" hangingPunct="1">
        <a:spcBef>
          <a:spcPct val="20000"/>
        </a:spcBef>
        <a:spcAft>
          <a:spcPct val="0"/>
        </a:spcAft>
        <a:defRPr sz="2200">
          <a:solidFill>
            <a:schemeClr val="tx1"/>
          </a:solidFill>
          <a:latin typeface="Arial" pitchFamily="34" charset="0"/>
          <a:ea typeface="+mn-ea"/>
          <a:cs typeface="Arial" pitchFamily="34" charset="0"/>
        </a:defRPr>
      </a:lvl5pPr>
      <a:lvl6pPr marL="1600200" indent="174625" algn="l" rtl="0" eaLnBrk="1" fontAlgn="base" hangingPunct="1">
        <a:spcBef>
          <a:spcPct val="20000"/>
        </a:spcBef>
        <a:spcAft>
          <a:spcPct val="0"/>
        </a:spcAft>
        <a:defRPr sz="2200">
          <a:solidFill>
            <a:schemeClr val="tx1"/>
          </a:solidFill>
          <a:latin typeface="+mj-lt"/>
          <a:ea typeface="+mn-ea"/>
        </a:defRPr>
      </a:lvl6pPr>
      <a:lvl7pPr marL="2057400" indent="174625" algn="l" rtl="0" eaLnBrk="1" fontAlgn="base" hangingPunct="1">
        <a:spcBef>
          <a:spcPct val="20000"/>
        </a:spcBef>
        <a:spcAft>
          <a:spcPct val="0"/>
        </a:spcAft>
        <a:defRPr sz="2200">
          <a:solidFill>
            <a:schemeClr val="tx1"/>
          </a:solidFill>
          <a:latin typeface="+mj-lt"/>
          <a:ea typeface="+mn-ea"/>
        </a:defRPr>
      </a:lvl7pPr>
      <a:lvl8pPr marL="2514600" indent="174625" algn="l" rtl="0" eaLnBrk="1" fontAlgn="base" hangingPunct="1">
        <a:spcBef>
          <a:spcPct val="20000"/>
        </a:spcBef>
        <a:spcAft>
          <a:spcPct val="0"/>
        </a:spcAft>
        <a:defRPr sz="2200">
          <a:solidFill>
            <a:schemeClr val="tx1"/>
          </a:solidFill>
          <a:latin typeface="+mj-lt"/>
          <a:ea typeface="+mn-ea"/>
        </a:defRPr>
      </a:lvl8pPr>
      <a:lvl9pPr marL="2971800" indent="174625" algn="l" rtl="0" eaLnBrk="1" fontAlgn="base" hangingPunct="1">
        <a:spcBef>
          <a:spcPct val="20000"/>
        </a:spcBef>
        <a:spcAft>
          <a:spcPct val="0"/>
        </a:spcAft>
        <a:defRPr sz="2200">
          <a:solidFill>
            <a:schemeClr val="tx1"/>
          </a:solidFill>
          <a:latin typeface="+mj-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78894" name="Rectangle 14"/>
          <p:cNvSpPr>
            <a:spLocks noChangeArrowheads="1"/>
          </p:cNvSpPr>
          <p:nvPr/>
        </p:nvSpPr>
        <p:spPr bwMode="auto">
          <a:xfrm>
            <a:off x="0" y="1828800"/>
            <a:ext cx="9144000" cy="5029200"/>
          </a:xfrm>
          <a:prstGeom prst="rect">
            <a:avLst/>
          </a:prstGeom>
          <a:solidFill>
            <a:srgbClr val="71BEFF"/>
          </a:solidFill>
          <a:ln w="9525">
            <a:noFill/>
            <a:miter lim="800000"/>
            <a:headEnd/>
            <a:tailEnd/>
          </a:ln>
        </p:spPr>
        <p:txBody>
          <a:bodyPr wrap="none" anchor="ctr"/>
          <a:lstStyle/>
          <a:p>
            <a:pPr eaLnBrk="0" hangingPunct="0">
              <a:defRPr/>
            </a:pPr>
            <a:endParaRPr lang="en-US">
              <a:solidFill>
                <a:srgbClr val="173063"/>
              </a:solidFill>
              <a:latin typeface="Arial" charset="0"/>
              <a:ea typeface="ＭＳ Ｐゴシック" pitchFamily="1" charset="-128"/>
              <a:cs typeface="+mn-cs"/>
            </a:endParaRPr>
          </a:p>
        </p:txBody>
      </p:sp>
      <p:sp>
        <p:nvSpPr>
          <p:cNvPr id="378895" name="Rectangle 15"/>
          <p:cNvSpPr>
            <a:spLocks noChangeArrowheads="1"/>
          </p:cNvSpPr>
          <p:nvPr/>
        </p:nvSpPr>
        <p:spPr bwMode="auto">
          <a:xfrm>
            <a:off x="0" y="1828800"/>
            <a:ext cx="9144000" cy="228600"/>
          </a:xfrm>
          <a:prstGeom prst="rect">
            <a:avLst/>
          </a:prstGeom>
          <a:solidFill>
            <a:srgbClr val="173063"/>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sp>
        <p:nvSpPr>
          <p:cNvPr id="24580" name="Rectangle 3"/>
          <p:cNvSpPr>
            <a:spLocks noGrp="1" noChangeArrowheads="1"/>
          </p:cNvSpPr>
          <p:nvPr>
            <p:ph type="title"/>
          </p:nvPr>
        </p:nvSpPr>
        <p:spPr bwMode="auto">
          <a:xfrm>
            <a:off x="762000" y="533400"/>
            <a:ext cx="8458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4581" name="Rectangle 4"/>
          <p:cNvSpPr>
            <a:spLocks noGrp="1" noChangeArrowheads="1"/>
          </p:cNvSpPr>
          <p:nvPr>
            <p:ph type="body" idx="1"/>
          </p:nvPr>
        </p:nvSpPr>
        <p:spPr bwMode="auto">
          <a:xfrm>
            <a:off x="685800" y="3581400"/>
            <a:ext cx="77724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78885" name="Rectangle 5"/>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solidFill>
                  <a:srgbClr val="173063"/>
                </a:solidFill>
                <a:latin typeface="Garamond" pitchFamily="1" charset="0"/>
                <a:ea typeface="ＭＳ Ｐゴシック" pitchFamily="1" charset="-128"/>
                <a:cs typeface="+mn-cs"/>
              </a:defRPr>
            </a:lvl1pPr>
          </a:lstStyle>
          <a:p>
            <a:pPr>
              <a:defRPr/>
            </a:pPr>
            <a:endParaRPr lang="en-US"/>
          </a:p>
        </p:txBody>
      </p:sp>
      <p:sp>
        <p:nvSpPr>
          <p:cNvPr id="378886"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solidFill>
                  <a:srgbClr val="173063"/>
                </a:solidFill>
                <a:latin typeface="+mn-lt"/>
                <a:ea typeface="ＭＳ Ｐゴシック" pitchFamily="1" charset="-128"/>
                <a:cs typeface="+mn-cs"/>
              </a:defRPr>
            </a:lvl1pPr>
          </a:lstStyle>
          <a:p>
            <a:pPr>
              <a:defRPr/>
            </a:pPr>
            <a:endParaRPr lang="en-US"/>
          </a:p>
        </p:txBody>
      </p:sp>
      <p:sp>
        <p:nvSpPr>
          <p:cNvPr id="378887" name="Rectangle 7"/>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solidFill>
                  <a:srgbClr val="173063"/>
                </a:solidFill>
                <a:latin typeface="+mn-lt"/>
                <a:ea typeface="ＭＳ Ｐゴシック" pitchFamily="1" charset="-128"/>
                <a:cs typeface="+mn-cs"/>
              </a:defRPr>
            </a:lvl1pPr>
          </a:lstStyle>
          <a:p>
            <a:pPr>
              <a:defRPr/>
            </a:pPr>
            <a:fld id="{9C838E94-3DE9-4263-81CB-41728F10991F}" type="slidenum">
              <a:rPr lang="en-US"/>
              <a:pPr>
                <a:defRPr/>
              </a:pPr>
              <a:t>‹#›</a:t>
            </a:fld>
            <a:endParaRPr lang="en-US"/>
          </a:p>
        </p:txBody>
      </p:sp>
      <p:pic>
        <p:nvPicPr>
          <p:cNvPr id="24585" name="Picture 17"/>
          <p:cNvPicPr>
            <a:picLocks noChangeAspect="1" noChangeArrowheads="1"/>
          </p:cNvPicPr>
          <p:nvPr/>
        </p:nvPicPr>
        <p:blipFill>
          <a:blip r:embed="rId13"/>
          <a:srcRect/>
          <a:stretch>
            <a:fillRect/>
          </a:stretch>
        </p:blipFill>
        <p:spPr bwMode="auto">
          <a:xfrm>
            <a:off x="7467600" y="268288"/>
            <a:ext cx="1143000" cy="10509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rtl="0" eaLnBrk="1" fontAlgn="base" hangingPunct="1">
        <a:spcBef>
          <a:spcPct val="0"/>
        </a:spcBef>
        <a:spcAft>
          <a:spcPct val="0"/>
        </a:spcAft>
        <a:defRPr sz="3200" b="1">
          <a:solidFill>
            <a:srgbClr val="173063"/>
          </a:solidFill>
          <a:latin typeface="Arial" pitchFamily="34" charset="0"/>
          <a:ea typeface="+mj-ea"/>
          <a:cs typeface="Arial" pitchFamily="34" charset="0"/>
        </a:defRPr>
      </a:lvl1pPr>
      <a:lvl2pPr algn="l" rtl="0" eaLnBrk="1" fontAlgn="base" hangingPunct="1">
        <a:spcBef>
          <a:spcPct val="0"/>
        </a:spcBef>
        <a:spcAft>
          <a:spcPct val="0"/>
        </a:spcAft>
        <a:defRPr sz="3200" b="1">
          <a:solidFill>
            <a:srgbClr val="173063"/>
          </a:solidFill>
          <a:latin typeface="Arial" pitchFamily="34" charset="0"/>
          <a:ea typeface="ＭＳ Ｐゴシック" pitchFamily="1" charset="-128"/>
          <a:cs typeface="Arial" pitchFamily="34" charset="0"/>
        </a:defRPr>
      </a:lvl2pPr>
      <a:lvl3pPr algn="l" rtl="0" eaLnBrk="1" fontAlgn="base" hangingPunct="1">
        <a:spcBef>
          <a:spcPct val="0"/>
        </a:spcBef>
        <a:spcAft>
          <a:spcPct val="0"/>
        </a:spcAft>
        <a:defRPr sz="3200" b="1">
          <a:solidFill>
            <a:srgbClr val="173063"/>
          </a:solidFill>
          <a:latin typeface="Arial" pitchFamily="34" charset="0"/>
          <a:ea typeface="ＭＳ Ｐゴシック" pitchFamily="1" charset="-128"/>
          <a:cs typeface="Arial" pitchFamily="34" charset="0"/>
        </a:defRPr>
      </a:lvl3pPr>
      <a:lvl4pPr algn="l" rtl="0" eaLnBrk="1" fontAlgn="base" hangingPunct="1">
        <a:spcBef>
          <a:spcPct val="0"/>
        </a:spcBef>
        <a:spcAft>
          <a:spcPct val="0"/>
        </a:spcAft>
        <a:defRPr sz="3200" b="1">
          <a:solidFill>
            <a:srgbClr val="173063"/>
          </a:solidFill>
          <a:latin typeface="Arial" pitchFamily="34" charset="0"/>
          <a:ea typeface="ＭＳ Ｐゴシック" pitchFamily="1" charset="-128"/>
          <a:cs typeface="Arial" pitchFamily="34" charset="0"/>
        </a:defRPr>
      </a:lvl4pPr>
      <a:lvl5pPr algn="l" rtl="0" eaLnBrk="1" fontAlgn="base" hangingPunct="1">
        <a:spcBef>
          <a:spcPct val="0"/>
        </a:spcBef>
        <a:spcAft>
          <a:spcPct val="0"/>
        </a:spcAft>
        <a:defRPr sz="3200" b="1">
          <a:solidFill>
            <a:srgbClr val="173063"/>
          </a:solidFill>
          <a:latin typeface="Arial" pitchFamily="34" charset="0"/>
          <a:ea typeface="ＭＳ Ｐゴシック" pitchFamily="1" charset="-128"/>
          <a:cs typeface="Arial" pitchFamily="34" charset="0"/>
        </a:defRPr>
      </a:lvl5pPr>
      <a:lvl6pPr marL="457200" algn="l" rtl="0" eaLnBrk="1" fontAlgn="base" hangingPunct="1">
        <a:spcBef>
          <a:spcPct val="0"/>
        </a:spcBef>
        <a:spcAft>
          <a:spcPct val="0"/>
        </a:spcAft>
        <a:defRPr sz="3200" b="1">
          <a:solidFill>
            <a:srgbClr val="173063"/>
          </a:solidFill>
          <a:latin typeface="Palatino" pitchFamily="1" charset="0"/>
          <a:ea typeface="ＭＳ Ｐゴシック" pitchFamily="1" charset="-128"/>
        </a:defRPr>
      </a:lvl6pPr>
      <a:lvl7pPr marL="914400" algn="l" rtl="0" eaLnBrk="1" fontAlgn="base" hangingPunct="1">
        <a:spcBef>
          <a:spcPct val="0"/>
        </a:spcBef>
        <a:spcAft>
          <a:spcPct val="0"/>
        </a:spcAft>
        <a:defRPr sz="3200" b="1">
          <a:solidFill>
            <a:srgbClr val="173063"/>
          </a:solidFill>
          <a:latin typeface="Palatino" pitchFamily="1" charset="0"/>
          <a:ea typeface="ＭＳ Ｐゴシック" pitchFamily="1" charset="-128"/>
        </a:defRPr>
      </a:lvl7pPr>
      <a:lvl8pPr marL="1371600" algn="l" rtl="0" eaLnBrk="1" fontAlgn="base" hangingPunct="1">
        <a:spcBef>
          <a:spcPct val="0"/>
        </a:spcBef>
        <a:spcAft>
          <a:spcPct val="0"/>
        </a:spcAft>
        <a:defRPr sz="3200" b="1">
          <a:solidFill>
            <a:srgbClr val="173063"/>
          </a:solidFill>
          <a:latin typeface="Palatino" pitchFamily="1" charset="0"/>
          <a:ea typeface="ＭＳ Ｐゴシック" pitchFamily="1" charset="-128"/>
        </a:defRPr>
      </a:lvl8pPr>
      <a:lvl9pPr marL="1828800" algn="l" rtl="0" eaLnBrk="1" fontAlgn="base" hangingPunct="1">
        <a:spcBef>
          <a:spcPct val="0"/>
        </a:spcBef>
        <a:spcAft>
          <a:spcPct val="0"/>
        </a:spcAft>
        <a:defRPr sz="3200" b="1">
          <a:solidFill>
            <a:srgbClr val="173063"/>
          </a:solidFill>
          <a:latin typeface="Palatino" pitchFamily="1" charset="0"/>
          <a:ea typeface="ＭＳ Ｐゴシック" pitchFamily="1" charset="-128"/>
        </a:defRPr>
      </a:lvl9pPr>
    </p:titleStyle>
    <p:bodyStyle>
      <a:lvl1pPr marL="342900" indent="-342900" algn="ctr" rtl="0" eaLnBrk="1" fontAlgn="base" hangingPunct="1">
        <a:spcBef>
          <a:spcPct val="20000"/>
        </a:spcBef>
        <a:spcAft>
          <a:spcPct val="0"/>
        </a:spcAft>
        <a:buClr>
          <a:srgbClr val="173063"/>
        </a:buClr>
        <a:buFont typeface="Times"/>
        <a:defRPr sz="2400">
          <a:solidFill>
            <a:srgbClr val="173063"/>
          </a:solidFill>
          <a:latin typeface="Arial" pitchFamily="34" charset="0"/>
          <a:ea typeface="+mn-ea"/>
          <a:cs typeface="Arial" pitchFamily="34" charset="0"/>
        </a:defRPr>
      </a:lvl1pPr>
      <a:lvl2pPr marL="114300" indent="342900" algn="ctr" rtl="0" eaLnBrk="1" fontAlgn="base" hangingPunct="1">
        <a:spcBef>
          <a:spcPct val="20000"/>
        </a:spcBef>
        <a:spcAft>
          <a:spcPct val="0"/>
        </a:spcAft>
        <a:defRPr sz="2000">
          <a:solidFill>
            <a:srgbClr val="173063"/>
          </a:solidFill>
          <a:latin typeface="Arial" pitchFamily="34" charset="0"/>
          <a:ea typeface="+mn-ea"/>
          <a:cs typeface="Arial" pitchFamily="34" charset="0"/>
        </a:defRPr>
      </a:lvl2pPr>
      <a:lvl3pPr marL="228600" indent="685800" algn="ctr" rtl="0" eaLnBrk="1" fontAlgn="base" hangingPunct="1">
        <a:spcBef>
          <a:spcPct val="20000"/>
        </a:spcBef>
        <a:spcAft>
          <a:spcPct val="0"/>
        </a:spcAft>
        <a:defRPr sz="2000">
          <a:solidFill>
            <a:srgbClr val="173063"/>
          </a:solidFill>
          <a:latin typeface="Arial" pitchFamily="34" charset="0"/>
          <a:ea typeface="+mn-ea"/>
          <a:cs typeface="Arial" pitchFamily="34" charset="0"/>
        </a:defRPr>
      </a:lvl3pPr>
      <a:lvl4pPr marL="342900" indent="1028700" algn="ctr" rtl="0" eaLnBrk="1" fontAlgn="base" hangingPunct="1">
        <a:spcBef>
          <a:spcPct val="20000"/>
        </a:spcBef>
        <a:spcAft>
          <a:spcPct val="0"/>
        </a:spcAft>
        <a:defRPr sz="2000">
          <a:solidFill>
            <a:srgbClr val="173063"/>
          </a:solidFill>
          <a:latin typeface="Arial" pitchFamily="34" charset="0"/>
          <a:ea typeface="+mn-ea"/>
          <a:cs typeface="Arial" pitchFamily="34" charset="0"/>
        </a:defRPr>
      </a:lvl4pPr>
      <a:lvl5pPr marL="457200" indent="1371600" algn="ctr" rtl="0" eaLnBrk="1" fontAlgn="base" hangingPunct="1">
        <a:spcBef>
          <a:spcPct val="20000"/>
        </a:spcBef>
        <a:spcAft>
          <a:spcPct val="0"/>
        </a:spcAft>
        <a:defRPr sz="2000">
          <a:solidFill>
            <a:srgbClr val="173063"/>
          </a:solidFill>
          <a:latin typeface="Arial" pitchFamily="34" charset="0"/>
          <a:ea typeface="+mn-ea"/>
          <a:cs typeface="Arial" pitchFamily="34" charset="0"/>
        </a:defRPr>
      </a:lvl5pPr>
      <a:lvl6pPr marL="914400" algn="ctr" rtl="0" eaLnBrk="1" fontAlgn="base" hangingPunct="1">
        <a:spcBef>
          <a:spcPct val="20000"/>
        </a:spcBef>
        <a:spcAft>
          <a:spcPct val="0"/>
        </a:spcAft>
        <a:defRPr sz="2000">
          <a:solidFill>
            <a:srgbClr val="173063"/>
          </a:solidFill>
          <a:latin typeface="+mn-lt"/>
          <a:ea typeface="+mn-ea"/>
        </a:defRPr>
      </a:lvl6pPr>
      <a:lvl7pPr marL="1371600" algn="ctr" rtl="0" eaLnBrk="1" fontAlgn="base" hangingPunct="1">
        <a:spcBef>
          <a:spcPct val="20000"/>
        </a:spcBef>
        <a:spcAft>
          <a:spcPct val="0"/>
        </a:spcAft>
        <a:defRPr sz="2000">
          <a:solidFill>
            <a:srgbClr val="173063"/>
          </a:solidFill>
          <a:latin typeface="+mn-lt"/>
          <a:ea typeface="+mn-ea"/>
        </a:defRPr>
      </a:lvl7pPr>
      <a:lvl8pPr marL="1828800" algn="ctr" rtl="0" eaLnBrk="1" fontAlgn="base" hangingPunct="1">
        <a:spcBef>
          <a:spcPct val="20000"/>
        </a:spcBef>
        <a:spcAft>
          <a:spcPct val="0"/>
        </a:spcAft>
        <a:defRPr sz="2000">
          <a:solidFill>
            <a:srgbClr val="173063"/>
          </a:solidFill>
          <a:latin typeface="+mn-lt"/>
          <a:ea typeface="+mn-ea"/>
        </a:defRPr>
      </a:lvl8pPr>
      <a:lvl9pPr marL="2286000" algn="ctr" rtl="0" eaLnBrk="1" fontAlgn="base" hangingPunct="1">
        <a:spcBef>
          <a:spcPct val="20000"/>
        </a:spcBef>
        <a:spcAft>
          <a:spcPct val="0"/>
        </a:spcAft>
        <a:defRPr sz="2000">
          <a:solidFill>
            <a:srgbClr val="173063"/>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Picture 10" descr="LargeButton.png">
            <a:hlinkClick r:id="rId14" action="ppaction://hlinkfile"/>
          </p:cNvPr>
          <p:cNvPicPr>
            <a:picLocks noChangeAspect="1"/>
          </p:cNvPicPr>
          <p:nvPr/>
        </p:nvPicPr>
        <p:blipFill>
          <a:blip r:embed="rId15"/>
          <a:srcRect/>
          <a:stretch>
            <a:fillRect/>
          </a:stretch>
        </p:blipFill>
        <p:spPr bwMode="auto">
          <a:xfrm>
            <a:off x="2794000" y="6172200"/>
            <a:ext cx="3606800" cy="685800"/>
          </a:xfrm>
          <a:prstGeom prst="rect">
            <a:avLst/>
          </a:prstGeom>
          <a:noFill/>
          <a:ln w="9525">
            <a:noFill/>
            <a:miter lim="800000"/>
            <a:headEnd/>
            <a:tailEnd/>
          </a:ln>
        </p:spPr>
      </p:pic>
      <p:pic>
        <p:nvPicPr>
          <p:cNvPr id="12" name="Picture 11" descr="LargeButton.png"/>
          <p:cNvPicPr>
            <a:picLocks noChangeAspect="1"/>
          </p:cNvPicPr>
          <p:nvPr/>
        </p:nvPicPr>
        <p:blipFill>
          <a:blip r:embed="rId15"/>
          <a:srcRect/>
          <a:stretch>
            <a:fillRect/>
          </a:stretch>
        </p:blipFill>
        <p:spPr bwMode="auto">
          <a:xfrm>
            <a:off x="7442200" y="6248400"/>
            <a:ext cx="1549400" cy="406400"/>
          </a:xfrm>
          <a:prstGeom prst="rect">
            <a:avLst/>
          </a:prstGeom>
          <a:noFill/>
          <a:ln w="9525">
            <a:noFill/>
            <a:miter lim="800000"/>
            <a:headEnd/>
            <a:tailEnd/>
          </a:ln>
        </p:spPr>
      </p:pic>
      <p:pic>
        <p:nvPicPr>
          <p:cNvPr id="13" name="Picture 12" descr="LargeButton.png"/>
          <p:cNvPicPr>
            <a:picLocks noChangeAspect="1"/>
          </p:cNvPicPr>
          <p:nvPr/>
        </p:nvPicPr>
        <p:blipFill>
          <a:blip r:embed="rId15"/>
          <a:srcRect/>
          <a:stretch>
            <a:fillRect/>
          </a:stretch>
        </p:blipFill>
        <p:spPr bwMode="auto">
          <a:xfrm>
            <a:off x="355600" y="6248400"/>
            <a:ext cx="1549400" cy="406400"/>
          </a:xfrm>
          <a:prstGeom prst="rect">
            <a:avLst/>
          </a:prstGeom>
          <a:noFill/>
          <a:ln w="9525">
            <a:noFill/>
            <a:miter lim="800000"/>
            <a:headEnd/>
            <a:tailEnd/>
          </a:ln>
        </p:spPr>
      </p:pic>
      <p:sp>
        <p:nvSpPr>
          <p:cNvPr id="14" name="Rectangle 8"/>
          <p:cNvSpPr>
            <a:spLocks noChangeArrowheads="1"/>
          </p:cNvSpPr>
          <p:nvPr/>
        </p:nvSpPr>
        <p:spPr bwMode="auto">
          <a:xfrm>
            <a:off x="0" y="0"/>
            <a:ext cx="9144000" cy="1219200"/>
          </a:xfrm>
          <a:prstGeom prst="rect">
            <a:avLst/>
          </a:prstGeom>
          <a:solidFill>
            <a:schemeClr val="tx1">
              <a:lumMod val="50000"/>
              <a:lumOff val="50000"/>
            </a:schemeClr>
          </a:solidFill>
          <a:ln w="9525">
            <a:noFill/>
            <a:miter lim="800000"/>
            <a:headEnd/>
            <a:tailEnd/>
          </a:ln>
        </p:spPr>
        <p:txBody>
          <a:bodyPr wrap="none" anchor="ctr"/>
          <a:lstStyle/>
          <a:p>
            <a:pPr eaLnBrk="0" hangingPunct="0">
              <a:defRPr/>
            </a:pPr>
            <a:endParaRPr lang="en-US">
              <a:latin typeface="Arial" charset="0"/>
              <a:ea typeface="ＭＳ Ｐゴシック" pitchFamily="1" charset="-128"/>
            </a:endParaRPr>
          </a:p>
        </p:txBody>
      </p:sp>
      <p:sp>
        <p:nvSpPr>
          <p:cNvPr id="15" name="Title 1"/>
          <p:cNvSpPr txBox="1">
            <a:spLocks/>
          </p:cNvSpPr>
          <p:nvPr/>
        </p:nvSpPr>
        <p:spPr>
          <a:xfrm>
            <a:off x="685800" y="152400"/>
            <a:ext cx="8458200" cy="1066800"/>
          </a:xfrm>
          <a:prstGeom prst="rect">
            <a:avLst/>
          </a:prstGeom>
        </p:spPr>
        <p:txBody>
          <a:bodyPr/>
          <a:lstStyle>
            <a:lvl1pPr>
              <a:defRPr>
                <a:solidFill>
                  <a:srgbClr val="FFC000"/>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rgbClr val="FFC000"/>
                </a:solidFill>
                <a:effectLst/>
                <a:uLnTx/>
                <a:uFillTx/>
                <a:latin typeface="+mj-lt"/>
                <a:ea typeface="+mj-ea"/>
                <a:cs typeface="ＭＳ Ｐゴシック"/>
              </a:rPr>
              <a:t>Click to edit Master title style</a:t>
            </a:r>
            <a:endParaRPr kumimoji="0" lang="en-US" sz="3200" b="1" i="0" u="none" strike="noStrike" kern="0" cap="none" spc="0" normalizeH="0" baseline="0" noProof="0" dirty="0">
              <a:ln>
                <a:noFill/>
              </a:ln>
              <a:solidFill>
                <a:srgbClr val="FFC000"/>
              </a:solidFill>
              <a:effectLst/>
              <a:uLnTx/>
              <a:uFillTx/>
              <a:latin typeface="+mj-lt"/>
              <a:ea typeface="+mj-ea"/>
              <a:cs typeface="ＭＳ Ｐゴシック"/>
            </a:endParaRPr>
          </a:p>
        </p:txBody>
      </p:sp>
      <p:sp>
        <p:nvSpPr>
          <p:cNvPr id="16" name="Content Placeholder 2"/>
          <p:cNvSpPr txBox="1">
            <a:spLocks/>
          </p:cNvSpPr>
          <p:nvPr/>
        </p:nvSpPr>
        <p:spPr>
          <a:xfrm>
            <a:off x="838200" y="2057400"/>
            <a:ext cx="7772400" cy="4191000"/>
          </a:xfrm>
          <a:prstGeom prst="rect">
            <a:avLst/>
          </a:prstGeom>
        </p:spPr>
        <p:txBody>
          <a:bodyPr/>
          <a:lstStyle>
            <a:lvl2pPr indent="-227013">
              <a:defRPr/>
            </a:lvl2pPr>
            <a:lvl3pPr indent="-163513">
              <a:defRPr/>
            </a:lvl3pPr>
            <a:lvl4pPr indent="-165100">
              <a:buFont typeface="Arial" pitchFamily="34" charset="0"/>
              <a:buChar char="•"/>
              <a:defRPr>
                <a:solidFill>
                  <a:schemeClr val="bg1">
                    <a:lumMod val="50000"/>
                  </a:schemeClr>
                </a:solidFill>
              </a:defRPr>
            </a:lvl4pPr>
            <a:lvl5pPr indent="-174625">
              <a:buFont typeface="Arial" pitchFamily="34" charset="0"/>
              <a:buChar char="•"/>
              <a:defRPr>
                <a:solidFill>
                  <a:schemeClr val="bg1">
                    <a:lumMod val="50000"/>
                  </a:schemeClr>
                </a:solidFill>
              </a:defRPr>
            </a:lvl5pPr>
          </a:lstStyle>
          <a:p>
            <a:pPr marL="342900" marR="0" lvl="0" indent="-342900" algn="l" defTabSz="914400" rtl="0" eaLnBrk="0" fontAlgn="base" latinLnBrk="0" hangingPunct="0">
              <a:lnSpc>
                <a:spcPct val="100000"/>
              </a:lnSpc>
              <a:spcBef>
                <a:spcPct val="0"/>
              </a:spcBef>
              <a:spcAft>
                <a:spcPct val="20000"/>
              </a:spcAft>
              <a:buClr>
                <a:srgbClr val="173063"/>
              </a:buClr>
              <a:buSzTx/>
              <a:buFontTx/>
              <a:buNone/>
              <a:tabLst/>
              <a:defRPr/>
            </a:pPr>
            <a:r>
              <a:rPr kumimoji="0" lang="en-US" sz="2200" b="0" i="0" u="none" strike="noStrike" kern="0" cap="none" spc="0" normalizeH="0" baseline="0" noProof="0" smtClean="0">
                <a:ln>
                  <a:noFill/>
                </a:ln>
                <a:solidFill>
                  <a:schemeClr val="tx1"/>
                </a:solidFill>
                <a:effectLst/>
                <a:uLnTx/>
                <a:uFillTx/>
                <a:latin typeface="Arial" pitchFamily="34" charset="0"/>
                <a:ea typeface="+mn-ea"/>
                <a:cs typeface="Arial" pitchFamily="34" charset="0"/>
              </a:rPr>
              <a:t>Click to edit Master text styles</a:t>
            </a:r>
          </a:p>
          <a:p>
            <a:pPr marL="114300" marR="0" lvl="1" indent="-227013" algn="l" defTabSz="914400" rtl="0" eaLnBrk="0" fontAlgn="base" latinLnBrk="0" hangingPunct="0">
              <a:lnSpc>
                <a:spcPct val="100000"/>
              </a:lnSpc>
              <a:spcBef>
                <a:spcPct val="20000"/>
              </a:spcBef>
              <a:spcAft>
                <a:spcPct val="0"/>
              </a:spcAft>
              <a:buClr>
                <a:srgbClr val="173063"/>
              </a:buClr>
              <a:buSzTx/>
              <a:buFont typeface="Times"/>
              <a:buChar char="•"/>
              <a:tabLst/>
              <a:defRPr/>
            </a:pPr>
            <a:r>
              <a:rPr kumimoji="0" lang="en-US" sz="2200" b="0" i="0" u="none" strike="noStrike" kern="0" cap="none" spc="0" normalizeH="0" baseline="0" noProof="0" smtClean="0">
                <a:ln>
                  <a:noFill/>
                </a:ln>
                <a:solidFill>
                  <a:schemeClr val="tx1"/>
                </a:solidFill>
                <a:effectLst/>
                <a:uLnTx/>
                <a:uFillTx/>
                <a:latin typeface="Arial" pitchFamily="34" charset="0"/>
                <a:ea typeface="+mn-ea"/>
                <a:cs typeface="Arial" pitchFamily="34" charset="0"/>
              </a:rPr>
              <a:t>Second level</a:t>
            </a:r>
          </a:p>
          <a:p>
            <a:pPr marL="463550" marR="0" lvl="2" indent="-163513" algn="l" defTabSz="914400" rtl="0" eaLnBrk="0" fontAlgn="base" latinLnBrk="0" hangingPunct="0">
              <a:lnSpc>
                <a:spcPct val="100000"/>
              </a:lnSpc>
              <a:spcBef>
                <a:spcPct val="20000"/>
              </a:spcBef>
              <a:spcAft>
                <a:spcPct val="0"/>
              </a:spcAft>
              <a:buClrTx/>
              <a:buSzTx/>
              <a:buFontTx/>
              <a:buChar char="-"/>
              <a:tabLst/>
              <a:defRPr/>
            </a:pPr>
            <a:r>
              <a:rPr kumimoji="0" lang="en-US" sz="2200" b="0" i="0" u="none" strike="noStrike" kern="0" cap="none" spc="0" normalizeH="0" baseline="0" noProof="0" smtClean="0">
                <a:ln>
                  <a:noFill/>
                </a:ln>
                <a:solidFill>
                  <a:schemeClr val="tx1"/>
                </a:solidFill>
                <a:effectLst/>
                <a:uLnTx/>
                <a:uFillTx/>
                <a:latin typeface="Arial" pitchFamily="34" charset="0"/>
                <a:ea typeface="+mn-ea"/>
                <a:cs typeface="Arial" pitchFamily="34" charset="0"/>
              </a:rPr>
              <a:t>Third level</a:t>
            </a:r>
          </a:p>
          <a:p>
            <a:pPr marL="803275" marR="0" lvl="3" indent="-16510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2200" b="0" i="0" u="none" strike="noStrike" kern="0" cap="none" spc="0" normalizeH="0" baseline="0" noProof="0" smtClean="0">
                <a:ln>
                  <a:noFill/>
                </a:ln>
                <a:solidFill>
                  <a:schemeClr val="bg1">
                    <a:lumMod val="50000"/>
                  </a:schemeClr>
                </a:solidFill>
                <a:effectLst/>
                <a:uLnTx/>
                <a:uFillTx/>
                <a:latin typeface="Arial" pitchFamily="34" charset="0"/>
                <a:ea typeface="+mn-ea"/>
                <a:cs typeface="Arial" pitchFamily="34" charset="0"/>
              </a:rPr>
              <a:t>Fourth level</a:t>
            </a:r>
          </a:p>
          <a:p>
            <a:pPr marL="1143000" marR="0" lvl="4" indent="-174625"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2200" b="0" i="0" u="none" strike="noStrike" kern="0" cap="none" spc="0" normalizeH="0" baseline="0" noProof="0" smtClean="0">
                <a:ln>
                  <a:noFill/>
                </a:ln>
                <a:solidFill>
                  <a:schemeClr val="bg1">
                    <a:lumMod val="50000"/>
                  </a:schemeClr>
                </a:solidFill>
                <a:effectLst/>
                <a:uLnTx/>
                <a:uFillTx/>
                <a:latin typeface="Arial" pitchFamily="34" charset="0"/>
                <a:ea typeface="+mn-ea"/>
                <a:cs typeface="Arial" pitchFamily="34" charset="0"/>
              </a:rPr>
              <a:t>Fifth level</a:t>
            </a:r>
            <a:endParaRPr kumimoji="0" lang="en-US" sz="2200" b="0" i="0" u="none" strike="noStrike" kern="0" cap="none" spc="0" normalizeH="0" baseline="0" noProof="0" dirty="0">
              <a:ln>
                <a:noFill/>
              </a:ln>
              <a:solidFill>
                <a:schemeClr val="bg1">
                  <a:lumMod val="50000"/>
                </a:schemeClr>
              </a:solidFill>
              <a:effectLst/>
              <a:uLnTx/>
              <a:uFillTx/>
              <a:latin typeface="Arial" pitchFamily="34" charset="0"/>
              <a:ea typeface="+mn-ea"/>
              <a:cs typeface="Arial" pitchFamily="34" charset="0"/>
            </a:endParaRPr>
          </a:p>
        </p:txBody>
      </p:sp>
      <p:sp>
        <p:nvSpPr>
          <p:cNvPr id="17" name="Date Placeholder 3"/>
          <p:cNvSpPr txBox="1">
            <a:spLocks/>
          </p:cNvSpPr>
          <p:nvPr/>
        </p:nvSpPr>
        <p:spPr>
          <a:xfrm>
            <a:off x="533400" y="6172200"/>
            <a:ext cx="1905000" cy="457200"/>
          </a:xfrm>
          <a:prstGeom prst="rect">
            <a:avLst/>
          </a:prstGeom>
        </p:spPr>
        <p:txBody>
          <a:bodyPr anchor="ctr"/>
          <a:lstStyle>
            <a:lvl1pPr>
              <a:defRPr b="1" smtClean="0">
                <a:solidFill>
                  <a:schemeClr val="bg2"/>
                </a:solidFill>
                <a:latin typeface="Arial" pitchFamily="34" charset="0"/>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46011D5C-3073-4AD1-83D9-1DBB77CE55B3}" type="datetime1">
              <a:rPr kumimoji="0" lang="en-US" sz="1600" b="1" i="0" u="none" strike="noStrike" kern="1200" cap="none" spc="0" normalizeH="0" baseline="0" noProof="0" smtClean="0">
                <a:ln>
                  <a:noFill/>
                </a:ln>
                <a:solidFill>
                  <a:schemeClr val="bg2"/>
                </a:solidFill>
                <a:effectLst/>
                <a:uLnTx/>
                <a:uFillTx/>
                <a:latin typeface="Arial" pitchFamily="34" charset="0"/>
                <a:ea typeface="ＭＳ Ｐゴシック" pitchFamily="34" charset="-128"/>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7/29/16</a:t>
            </a:fld>
            <a:endParaRPr kumimoji="0" lang="en-US" sz="2400" b="1" i="0" u="none" strike="noStrike" kern="1200" cap="none" spc="0" normalizeH="0" baseline="0" noProof="0" dirty="0">
              <a:ln>
                <a:noFill/>
              </a:ln>
              <a:solidFill>
                <a:schemeClr val="bg2"/>
              </a:solidFill>
              <a:effectLst/>
              <a:uLnTx/>
              <a:uFillTx/>
              <a:latin typeface="Arial" pitchFamily="34" charset="0"/>
              <a:ea typeface="ＭＳ Ｐゴシック" pitchFamily="34" charset="-128"/>
              <a:cs typeface="Arial" pitchFamily="34" charset="0"/>
            </a:endParaRPr>
          </a:p>
        </p:txBody>
      </p:sp>
      <p:sp>
        <p:nvSpPr>
          <p:cNvPr id="18" name="Footer Placeholder 4"/>
          <p:cNvSpPr txBox="1">
            <a:spLocks/>
          </p:cNvSpPr>
          <p:nvPr/>
        </p:nvSpPr>
        <p:spPr>
          <a:xfrm>
            <a:off x="2743200" y="6248400"/>
            <a:ext cx="3733800" cy="457200"/>
          </a:xfrm>
          <a:prstGeom prst="rect">
            <a:avLst/>
          </a:prstGeom>
        </p:spPr>
        <p:txBody>
          <a:bodyPr anchor="ctr"/>
          <a:lstStyle>
            <a:lvl1pPr>
              <a:defRPr b="1" dirty="0" smtClean="0">
                <a:latin typeface="Arial" pitchFamily="34" charset="0"/>
                <a:cs typeface="Arial"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chemeClr val="bg2"/>
                </a:solidFill>
                <a:effectLst/>
                <a:uLnTx/>
                <a:uFillTx/>
                <a:latin typeface="Arial" pitchFamily="34" charset="0"/>
                <a:ea typeface="ＭＳ Ｐゴシック" pitchFamily="34" charset="-128"/>
                <a:cs typeface="Arial" pitchFamily="34" charset="0"/>
              </a:rPr>
              <a:t>© Lawrence M. Hinman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chemeClr val="bg2"/>
                </a:solidFill>
                <a:effectLst/>
                <a:uLnTx/>
                <a:uFillTx/>
                <a:latin typeface="Arial" pitchFamily="34" charset="0"/>
                <a:ea typeface="ＭＳ Ｐゴシック" pitchFamily="34" charset="-128"/>
                <a:cs typeface="Arial" pitchFamily="34" charset="0"/>
              </a:rPr>
              <a:t>http://ethicsmatters.net</a:t>
            </a:r>
            <a:endParaRPr kumimoji="0" lang="en-US" sz="1400" b="1" i="0" u="none" strike="noStrike" kern="1200" cap="none" spc="0" normalizeH="0" baseline="0" noProof="0" dirty="0">
              <a:ln>
                <a:noFill/>
              </a:ln>
              <a:solidFill>
                <a:schemeClr val="bg2"/>
              </a:solidFill>
              <a:effectLst/>
              <a:uLnTx/>
              <a:uFillTx/>
              <a:latin typeface="Arial" pitchFamily="34" charset="0"/>
              <a:ea typeface="ＭＳ Ｐゴシック" pitchFamily="34" charset="-128"/>
              <a:cs typeface="Arial" pitchFamily="34" charset="0"/>
            </a:endParaRPr>
          </a:p>
        </p:txBody>
      </p:sp>
      <p:sp>
        <p:nvSpPr>
          <p:cNvPr id="19" name="Slide Number Placeholder 5"/>
          <p:cNvSpPr txBox="1">
            <a:spLocks/>
          </p:cNvSpPr>
          <p:nvPr/>
        </p:nvSpPr>
        <p:spPr>
          <a:xfrm>
            <a:off x="7239000" y="6172200"/>
            <a:ext cx="1905000" cy="457200"/>
          </a:xfrm>
          <a:prstGeom prst="rect">
            <a:avLst/>
          </a:prstGeom>
        </p:spPr>
        <p:txBody>
          <a:bodyPr anchor="ctr"/>
          <a:lstStyle>
            <a:lvl1pPr>
              <a:defRPr b="1" smtClean="0">
                <a:solidFill>
                  <a:schemeClr val="bg2"/>
                </a:solidFill>
                <a:latin typeface="Arial" pitchFamily="34" charset="0"/>
                <a:cs typeface="Arial"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E9564577-F942-40EC-B321-2C3D12FBCA4D}" type="slidenum">
              <a:rPr kumimoji="0" lang="en-US" sz="1600" b="1" i="0" u="none" strike="noStrike" kern="1200" cap="none" spc="0" normalizeH="0" baseline="0" noProof="0" smtClean="0">
                <a:ln>
                  <a:noFill/>
                </a:ln>
                <a:solidFill>
                  <a:schemeClr val="bg2"/>
                </a:solidFill>
                <a:effectLst/>
                <a:uLnTx/>
                <a:uFillTx/>
                <a:latin typeface="Arial" pitchFamily="34" charset="0"/>
                <a:ea typeface="ＭＳ Ｐゴシック" pitchFamily="34" charset="-128"/>
                <a:cs typeface="Arial"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600" b="1" i="0" u="none" strike="noStrike" kern="1200" cap="none" spc="0" normalizeH="0" baseline="0" noProof="0" dirty="0">
              <a:ln>
                <a:noFill/>
              </a:ln>
              <a:solidFill>
                <a:schemeClr val="bg2"/>
              </a:solidFill>
              <a:effectLst/>
              <a:uLnTx/>
              <a:uFillTx/>
              <a:latin typeface="Arial" pitchFamily="34" charset="0"/>
              <a:ea typeface="ＭＳ Ｐゴシック" pitchFamily="34" charset="-128"/>
              <a:cs typeface="Arial" pitchFamily="34" charset="0"/>
            </a:endParaRPr>
          </a:p>
        </p:txBody>
      </p:sp>
      <p:sp>
        <p:nvSpPr>
          <p:cNvPr id="20" name="Rectangle 22"/>
          <p:cNvSpPr>
            <a:spLocks noChangeArrowheads="1"/>
          </p:cNvSpPr>
          <p:nvPr/>
        </p:nvSpPr>
        <p:spPr bwMode="auto">
          <a:xfrm>
            <a:off x="0" y="1219200"/>
            <a:ext cx="9144000" cy="228600"/>
          </a:xfrm>
          <a:prstGeom prst="rect">
            <a:avLst/>
          </a:prstGeom>
          <a:gradFill>
            <a:gsLst>
              <a:gs pos="0">
                <a:srgbClr val="FFFFFF"/>
              </a:gs>
              <a:gs pos="7001">
                <a:srgbClr val="E6E6E6"/>
              </a:gs>
              <a:gs pos="32001">
                <a:srgbClr val="7D8496"/>
              </a:gs>
              <a:gs pos="47000">
                <a:srgbClr val="E6E6E6"/>
              </a:gs>
              <a:gs pos="85001">
                <a:srgbClr val="7D8496"/>
              </a:gs>
              <a:gs pos="100000">
                <a:srgbClr val="E6E6E6"/>
              </a:gs>
            </a:gsLst>
            <a:lin ang="5400000" scaled="0"/>
          </a:gra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endParaRPr>
          </a:p>
        </p:txBody>
      </p:sp>
      <p:sp>
        <p:nvSpPr>
          <p:cNvPr id="21" name="Title Placeholder 20"/>
          <p:cNvSpPr>
            <a:spLocks noGrp="1"/>
          </p:cNvSpPr>
          <p:nvPr>
            <p:ph type="title"/>
          </p:nvPr>
        </p:nvSpPr>
        <p:spPr>
          <a:xfrm>
            <a:off x="0" y="0"/>
            <a:ext cx="9144000" cy="1143000"/>
          </a:xfrm>
          <a:prstGeom prst="rect">
            <a:avLst/>
          </a:prstGeom>
          <a:solidFill>
            <a:schemeClr val="bg2"/>
          </a:solidFill>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Lst>
  <p:transition>
    <p:split orient="vert"/>
  </p:transition>
  <p:timing>
    <p:tnLst>
      <p:par>
        <p:cTn id="1" dur="indefinite" restart="never" nodeType="tmRoot"/>
      </p:par>
    </p:tnLst>
  </p:timing>
  <p:hf hdr="0"/>
  <p:txStyles>
    <p:titleStyle>
      <a:lvl1pPr algn="l" rtl="0" eaLnBrk="1" fontAlgn="base" hangingPunct="1">
        <a:spcBef>
          <a:spcPct val="0"/>
        </a:spcBef>
        <a:spcAft>
          <a:spcPct val="0"/>
        </a:spcAft>
        <a:defRPr sz="3200" b="1">
          <a:solidFill>
            <a:srgbClr val="FFC000"/>
          </a:solidFill>
          <a:latin typeface="+mj-lt"/>
          <a:ea typeface="+mj-ea"/>
          <a:cs typeface="ＭＳ Ｐゴシック"/>
        </a:defRPr>
      </a:lvl1pPr>
      <a:lvl2pPr algn="l" rtl="0" eaLnBrk="1" fontAlgn="base" hangingPunct="1">
        <a:spcBef>
          <a:spcPct val="0"/>
        </a:spcBef>
        <a:spcAft>
          <a:spcPct val="0"/>
        </a:spcAft>
        <a:defRPr sz="3200" b="1">
          <a:solidFill>
            <a:srgbClr val="71BEFF"/>
          </a:solidFill>
          <a:latin typeface="Palatino" pitchFamily="1" charset="0"/>
          <a:ea typeface="ＭＳ Ｐゴシック" pitchFamily="1" charset="-128"/>
          <a:cs typeface="ＭＳ Ｐゴシック"/>
        </a:defRPr>
      </a:lvl2pPr>
      <a:lvl3pPr algn="l" rtl="0" eaLnBrk="1" fontAlgn="base" hangingPunct="1">
        <a:spcBef>
          <a:spcPct val="0"/>
        </a:spcBef>
        <a:spcAft>
          <a:spcPct val="0"/>
        </a:spcAft>
        <a:defRPr sz="3200" b="1">
          <a:solidFill>
            <a:srgbClr val="71BEFF"/>
          </a:solidFill>
          <a:latin typeface="Palatino" pitchFamily="1" charset="0"/>
          <a:ea typeface="ＭＳ Ｐゴシック" pitchFamily="1" charset="-128"/>
          <a:cs typeface="ＭＳ Ｐゴシック"/>
        </a:defRPr>
      </a:lvl3pPr>
      <a:lvl4pPr algn="l" rtl="0" eaLnBrk="1" fontAlgn="base" hangingPunct="1">
        <a:spcBef>
          <a:spcPct val="0"/>
        </a:spcBef>
        <a:spcAft>
          <a:spcPct val="0"/>
        </a:spcAft>
        <a:defRPr sz="3200" b="1">
          <a:solidFill>
            <a:srgbClr val="71BEFF"/>
          </a:solidFill>
          <a:latin typeface="Palatino" pitchFamily="1" charset="0"/>
          <a:ea typeface="ＭＳ Ｐゴシック" pitchFamily="1" charset="-128"/>
          <a:cs typeface="ＭＳ Ｐゴシック"/>
        </a:defRPr>
      </a:lvl4pPr>
      <a:lvl5pPr algn="l" rtl="0" eaLnBrk="1" fontAlgn="base" hangingPunct="1">
        <a:spcBef>
          <a:spcPct val="0"/>
        </a:spcBef>
        <a:spcAft>
          <a:spcPct val="0"/>
        </a:spcAft>
        <a:defRPr sz="3200" b="1">
          <a:solidFill>
            <a:srgbClr val="71BEFF"/>
          </a:solidFill>
          <a:latin typeface="Palatino" pitchFamily="1" charset="0"/>
          <a:ea typeface="ＭＳ Ｐゴシック" pitchFamily="1" charset="-128"/>
          <a:cs typeface="ＭＳ Ｐゴシック"/>
        </a:defRPr>
      </a:lvl5pPr>
      <a:lvl6pPr marL="457200" algn="l" rtl="0" eaLnBrk="1" fontAlgn="base" hangingPunct="1">
        <a:spcBef>
          <a:spcPct val="0"/>
        </a:spcBef>
        <a:spcAft>
          <a:spcPct val="0"/>
        </a:spcAft>
        <a:defRPr sz="3200" b="1">
          <a:solidFill>
            <a:srgbClr val="71BEFF"/>
          </a:solidFill>
          <a:latin typeface="Palatino" pitchFamily="1" charset="0"/>
          <a:ea typeface="ＭＳ Ｐゴシック" pitchFamily="1" charset="-128"/>
        </a:defRPr>
      </a:lvl6pPr>
      <a:lvl7pPr marL="914400" algn="l" rtl="0" eaLnBrk="1" fontAlgn="base" hangingPunct="1">
        <a:spcBef>
          <a:spcPct val="0"/>
        </a:spcBef>
        <a:spcAft>
          <a:spcPct val="0"/>
        </a:spcAft>
        <a:defRPr sz="3200" b="1">
          <a:solidFill>
            <a:srgbClr val="71BEFF"/>
          </a:solidFill>
          <a:latin typeface="Palatino" pitchFamily="1" charset="0"/>
          <a:ea typeface="ＭＳ Ｐゴシック" pitchFamily="1" charset="-128"/>
        </a:defRPr>
      </a:lvl7pPr>
      <a:lvl8pPr marL="1371600" algn="l" rtl="0" eaLnBrk="1" fontAlgn="base" hangingPunct="1">
        <a:spcBef>
          <a:spcPct val="0"/>
        </a:spcBef>
        <a:spcAft>
          <a:spcPct val="0"/>
        </a:spcAft>
        <a:defRPr sz="3200" b="1">
          <a:solidFill>
            <a:srgbClr val="71BEFF"/>
          </a:solidFill>
          <a:latin typeface="Palatino" pitchFamily="1" charset="0"/>
          <a:ea typeface="ＭＳ Ｐゴシック" pitchFamily="1" charset="-128"/>
        </a:defRPr>
      </a:lvl8pPr>
      <a:lvl9pPr marL="1828800" algn="l" rtl="0" eaLnBrk="1" fontAlgn="base" hangingPunct="1">
        <a:spcBef>
          <a:spcPct val="0"/>
        </a:spcBef>
        <a:spcAft>
          <a:spcPct val="0"/>
        </a:spcAft>
        <a:defRPr sz="3200" b="1">
          <a:solidFill>
            <a:srgbClr val="71BEFF"/>
          </a:solidFill>
          <a:latin typeface="Palatino" pitchFamily="1" charset="0"/>
          <a:ea typeface="ＭＳ Ｐゴシック" pitchFamily="1" charset="-128"/>
        </a:defRPr>
      </a:lvl9pPr>
    </p:titleStyle>
    <p:bodyStyle>
      <a:lvl1pPr marL="342900" indent="-342900" algn="l" rtl="0" eaLnBrk="1" fontAlgn="base" hangingPunct="1">
        <a:spcBef>
          <a:spcPct val="0"/>
        </a:spcBef>
        <a:spcAft>
          <a:spcPct val="20000"/>
        </a:spcAft>
        <a:buClr>
          <a:srgbClr val="173063"/>
        </a:buClr>
        <a:defRPr sz="2200">
          <a:solidFill>
            <a:schemeClr val="tx1"/>
          </a:solidFill>
          <a:latin typeface="Arial" pitchFamily="34" charset="0"/>
          <a:ea typeface="+mn-ea"/>
          <a:cs typeface="Arial" pitchFamily="34" charset="0"/>
        </a:defRPr>
      </a:lvl1pPr>
      <a:lvl2pPr marL="114300" indent="227013" algn="l" rtl="0" eaLnBrk="1" fontAlgn="base" hangingPunct="1">
        <a:spcBef>
          <a:spcPct val="20000"/>
        </a:spcBef>
        <a:spcAft>
          <a:spcPct val="0"/>
        </a:spcAft>
        <a:buClr>
          <a:srgbClr val="173063"/>
        </a:buClr>
        <a:buFont typeface="Times"/>
        <a:buChar char="•"/>
        <a:defRPr sz="2200">
          <a:solidFill>
            <a:schemeClr val="tx1"/>
          </a:solidFill>
          <a:latin typeface="Arial" pitchFamily="34" charset="0"/>
          <a:ea typeface="+mn-ea"/>
          <a:cs typeface="Arial" pitchFamily="34" charset="0"/>
        </a:defRPr>
      </a:lvl2pPr>
      <a:lvl3pPr marL="463550" indent="163513" algn="l" rtl="0" eaLnBrk="1" fontAlgn="base" hangingPunct="1">
        <a:spcBef>
          <a:spcPct val="20000"/>
        </a:spcBef>
        <a:spcAft>
          <a:spcPct val="0"/>
        </a:spcAft>
        <a:buChar char="-"/>
        <a:defRPr sz="2200">
          <a:solidFill>
            <a:schemeClr val="tx1"/>
          </a:solidFill>
          <a:latin typeface="Arial" pitchFamily="34" charset="0"/>
          <a:ea typeface="+mn-ea"/>
          <a:cs typeface="Arial" pitchFamily="34" charset="0"/>
        </a:defRPr>
      </a:lvl3pPr>
      <a:lvl4pPr marL="803275" indent="165100" algn="l" rtl="0" eaLnBrk="1" fontAlgn="base" hangingPunct="1">
        <a:spcBef>
          <a:spcPct val="20000"/>
        </a:spcBef>
        <a:spcAft>
          <a:spcPct val="0"/>
        </a:spcAft>
        <a:defRPr sz="2200">
          <a:solidFill>
            <a:schemeClr val="tx1"/>
          </a:solidFill>
          <a:latin typeface="Arial" pitchFamily="34" charset="0"/>
          <a:ea typeface="+mn-ea"/>
          <a:cs typeface="Arial" pitchFamily="34" charset="0"/>
        </a:defRPr>
      </a:lvl4pPr>
      <a:lvl5pPr marL="1143000" indent="174625" algn="l" rtl="0" eaLnBrk="1" fontAlgn="base" hangingPunct="1">
        <a:spcBef>
          <a:spcPct val="20000"/>
        </a:spcBef>
        <a:spcAft>
          <a:spcPct val="0"/>
        </a:spcAft>
        <a:defRPr sz="2200">
          <a:solidFill>
            <a:schemeClr val="tx1"/>
          </a:solidFill>
          <a:latin typeface="Arial" pitchFamily="34" charset="0"/>
          <a:ea typeface="+mn-ea"/>
          <a:cs typeface="Arial" pitchFamily="34" charset="0"/>
        </a:defRPr>
      </a:lvl5pPr>
      <a:lvl6pPr marL="1600200" indent="174625" algn="l" rtl="0" eaLnBrk="1" fontAlgn="base" hangingPunct="1">
        <a:spcBef>
          <a:spcPct val="20000"/>
        </a:spcBef>
        <a:spcAft>
          <a:spcPct val="0"/>
        </a:spcAft>
        <a:defRPr sz="2200">
          <a:solidFill>
            <a:schemeClr val="tx1"/>
          </a:solidFill>
          <a:latin typeface="+mj-lt"/>
          <a:ea typeface="+mn-ea"/>
        </a:defRPr>
      </a:lvl6pPr>
      <a:lvl7pPr marL="2057400" indent="174625" algn="l" rtl="0" eaLnBrk="1" fontAlgn="base" hangingPunct="1">
        <a:spcBef>
          <a:spcPct val="20000"/>
        </a:spcBef>
        <a:spcAft>
          <a:spcPct val="0"/>
        </a:spcAft>
        <a:defRPr sz="2200">
          <a:solidFill>
            <a:schemeClr val="tx1"/>
          </a:solidFill>
          <a:latin typeface="+mj-lt"/>
          <a:ea typeface="+mn-ea"/>
        </a:defRPr>
      </a:lvl7pPr>
      <a:lvl8pPr marL="2514600" indent="174625" algn="l" rtl="0" eaLnBrk="1" fontAlgn="base" hangingPunct="1">
        <a:spcBef>
          <a:spcPct val="20000"/>
        </a:spcBef>
        <a:spcAft>
          <a:spcPct val="0"/>
        </a:spcAft>
        <a:defRPr sz="2200">
          <a:solidFill>
            <a:schemeClr val="tx1"/>
          </a:solidFill>
          <a:latin typeface="+mj-lt"/>
          <a:ea typeface="+mn-ea"/>
        </a:defRPr>
      </a:lvl8pPr>
      <a:lvl9pPr marL="2971800" indent="174625" algn="l" rtl="0" eaLnBrk="1" fontAlgn="base" hangingPunct="1">
        <a:spcBef>
          <a:spcPct val="20000"/>
        </a:spcBef>
        <a:spcAft>
          <a:spcPct val="0"/>
        </a:spcAft>
        <a:defRPr sz="2200">
          <a:solidFill>
            <a:schemeClr val="tx1"/>
          </a:solidFill>
          <a:latin typeface="+mj-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78894" name="Rectangle 14"/>
          <p:cNvSpPr>
            <a:spLocks noChangeArrowheads="1"/>
          </p:cNvSpPr>
          <p:nvPr/>
        </p:nvSpPr>
        <p:spPr bwMode="auto">
          <a:xfrm>
            <a:off x="0" y="1828800"/>
            <a:ext cx="9144000" cy="5029200"/>
          </a:xfrm>
          <a:prstGeom prst="rect">
            <a:avLst/>
          </a:prstGeom>
          <a:solidFill>
            <a:srgbClr val="71BEFF"/>
          </a:solidFill>
          <a:ln w="9525">
            <a:noFill/>
            <a:miter lim="800000"/>
            <a:headEnd/>
            <a:tailEnd/>
          </a:ln>
        </p:spPr>
        <p:txBody>
          <a:bodyPr wrap="none" anchor="ctr"/>
          <a:lstStyle/>
          <a:p>
            <a:pPr eaLnBrk="0" hangingPunct="0">
              <a:defRPr/>
            </a:pPr>
            <a:endParaRPr lang="en-US">
              <a:solidFill>
                <a:srgbClr val="173063"/>
              </a:solidFill>
              <a:latin typeface="Arial" charset="0"/>
              <a:ea typeface="ＭＳ Ｐゴシック" pitchFamily="1" charset="-128"/>
            </a:endParaRPr>
          </a:p>
        </p:txBody>
      </p:sp>
      <p:sp>
        <p:nvSpPr>
          <p:cNvPr id="378895" name="Rectangle 15"/>
          <p:cNvSpPr>
            <a:spLocks noChangeArrowheads="1"/>
          </p:cNvSpPr>
          <p:nvPr/>
        </p:nvSpPr>
        <p:spPr bwMode="auto">
          <a:xfrm>
            <a:off x="0" y="1828800"/>
            <a:ext cx="9144000" cy="228600"/>
          </a:xfrm>
          <a:prstGeom prst="rect">
            <a:avLst/>
          </a:prstGeom>
          <a:solidFill>
            <a:srgbClr val="173063"/>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endParaRPr>
          </a:p>
        </p:txBody>
      </p:sp>
      <p:sp>
        <p:nvSpPr>
          <p:cNvPr id="27652" name="Rectangle 3"/>
          <p:cNvSpPr>
            <a:spLocks noGrp="1" noChangeArrowheads="1"/>
          </p:cNvSpPr>
          <p:nvPr>
            <p:ph type="title"/>
          </p:nvPr>
        </p:nvSpPr>
        <p:spPr bwMode="auto">
          <a:xfrm>
            <a:off x="762000" y="533400"/>
            <a:ext cx="8458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7653" name="Rectangle 4"/>
          <p:cNvSpPr>
            <a:spLocks noGrp="1" noChangeArrowheads="1"/>
          </p:cNvSpPr>
          <p:nvPr>
            <p:ph type="body" idx="1"/>
          </p:nvPr>
        </p:nvSpPr>
        <p:spPr bwMode="auto">
          <a:xfrm>
            <a:off x="685800" y="3581400"/>
            <a:ext cx="77724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78885" name="Rectangle 5"/>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solidFill>
                  <a:srgbClr val="173063"/>
                </a:solidFill>
                <a:latin typeface="Garamond" pitchFamily="1" charset="0"/>
                <a:ea typeface="ＭＳ Ｐゴシック" pitchFamily="1" charset="-128"/>
                <a:cs typeface="+mn-cs"/>
              </a:defRPr>
            </a:lvl1pPr>
          </a:lstStyle>
          <a:p>
            <a:pPr>
              <a:defRPr/>
            </a:pPr>
            <a:endParaRPr lang="en-US"/>
          </a:p>
        </p:txBody>
      </p:sp>
      <p:sp>
        <p:nvSpPr>
          <p:cNvPr id="378886"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solidFill>
                  <a:srgbClr val="173063"/>
                </a:solidFill>
                <a:latin typeface="+mn-lt"/>
                <a:ea typeface="ＭＳ Ｐゴシック" pitchFamily="1" charset="-128"/>
                <a:cs typeface="+mn-cs"/>
              </a:defRPr>
            </a:lvl1pPr>
          </a:lstStyle>
          <a:p>
            <a:pPr>
              <a:defRPr/>
            </a:pPr>
            <a:endParaRPr lang="en-US"/>
          </a:p>
        </p:txBody>
      </p:sp>
      <p:sp>
        <p:nvSpPr>
          <p:cNvPr id="378887" name="Rectangle 7"/>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solidFill>
                  <a:srgbClr val="173063"/>
                </a:solidFill>
                <a:latin typeface="+mn-lt"/>
                <a:ea typeface="ＭＳ Ｐゴシック" pitchFamily="1" charset="-128"/>
                <a:cs typeface="+mn-cs"/>
              </a:defRPr>
            </a:lvl1pPr>
          </a:lstStyle>
          <a:p>
            <a:pPr>
              <a:defRPr/>
            </a:pPr>
            <a:fld id="{5DFC31C7-0D05-4AF3-BB48-88E51F84760D}" type="slidenum">
              <a:rPr lang="en-US"/>
              <a:pPr>
                <a:defRPr/>
              </a:pPr>
              <a:t>‹#›</a:t>
            </a:fld>
            <a:endParaRPr lang="en-US"/>
          </a:p>
        </p:txBody>
      </p:sp>
      <p:pic>
        <p:nvPicPr>
          <p:cNvPr id="27657" name="Picture 17"/>
          <p:cNvPicPr>
            <a:picLocks noChangeAspect="1" noChangeArrowheads="1"/>
          </p:cNvPicPr>
          <p:nvPr/>
        </p:nvPicPr>
        <p:blipFill>
          <a:blip r:embed="rId13"/>
          <a:srcRect/>
          <a:stretch>
            <a:fillRect/>
          </a:stretch>
        </p:blipFill>
        <p:spPr bwMode="auto">
          <a:xfrm>
            <a:off x="7467600" y="268288"/>
            <a:ext cx="1143000" cy="10509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transition>
    <p:split orient="vert"/>
  </p:transition>
  <p:txStyles>
    <p:titleStyle>
      <a:lvl1pPr algn="l" rtl="0" eaLnBrk="1" fontAlgn="base" hangingPunct="1">
        <a:spcBef>
          <a:spcPct val="0"/>
        </a:spcBef>
        <a:spcAft>
          <a:spcPct val="0"/>
        </a:spcAft>
        <a:defRPr sz="3200" b="1">
          <a:solidFill>
            <a:srgbClr val="173063"/>
          </a:solidFill>
          <a:latin typeface="Arial" pitchFamily="34" charset="0"/>
          <a:ea typeface="+mj-ea"/>
          <a:cs typeface="Arial" pitchFamily="34" charset="0"/>
        </a:defRPr>
      </a:lvl1pPr>
      <a:lvl2pPr algn="l" rtl="0" eaLnBrk="1" fontAlgn="base" hangingPunct="1">
        <a:spcBef>
          <a:spcPct val="0"/>
        </a:spcBef>
        <a:spcAft>
          <a:spcPct val="0"/>
        </a:spcAft>
        <a:defRPr sz="3200" b="1">
          <a:solidFill>
            <a:srgbClr val="173063"/>
          </a:solidFill>
          <a:latin typeface="Arial" pitchFamily="34" charset="0"/>
          <a:ea typeface="ＭＳ Ｐゴシック" pitchFamily="1" charset="-128"/>
          <a:cs typeface="Arial" pitchFamily="34" charset="0"/>
        </a:defRPr>
      </a:lvl2pPr>
      <a:lvl3pPr algn="l" rtl="0" eaLnBrk="1" fontAlgn="base" hangingPunct="1">
        <a:spcBef>
          <a:spcPct val="0"/>
        </a:spcBef>
        <a:spcAft>
          <a:spcPct val="0"/>
        </a:spcAft>
        <a:defRPr sz="3200" b="1">
          <a:solidFill>
            <a:srgbClr val="173063"/>
          </a:solidFill>
          <a:latin typeface="Arial" pitchFamily="34" charset="0"/>
          <a:ea typeface="ＭＳ Ｐゴシック" pitchFamily="1" charset="-128"/>
          <a:cs typeface="Arial" pitchFamily="34" charset="0"/>
        </a:defRPr>
      </a:lvl3pPr>
      <a:lvl4pPr algn="l" rtl="0" eaLnBrk="1" fontAlgn="base" hangingPunct="1">
        <a:spcBef>
          <a:spcPct val="0"/>
        </a:spcBef>
        <a:spcAft>
          <a:spcPct val="0"/>
        </a:spcAft>
        <a:defRPr sz="3200" b="1">
          <a:solidFill>
            <a:srgbClr val="173063"/>
          </a:solidFill>
          <a:latin typeface="Arial" pitchFamily="34" charset="0"/>
          <a:ea typeface="ＭＳ Ｐゴシック" pitchFamily="1" charset="-128"/>
          <a:cs typeface="Arial" pitchFamily="34" charset="0"/>
        </a:defRPr>
      </a:lvl4pPr>
      <a:lvl5pPr algn="l" rtl="0" eaLnBrk="1" fontAlgn="base" hangingPunct="1">
        <a:spcBef>
          <a:spcPct val="0"/>
        </a:spcBef>
        <a:spcAft>
          <a:spcPct val="0"/>
        </a:spcAft>
        <a:defRPr sz="3200" b="1">
          <a:solidFill>
            <a:srgbClr val="173063"/>
          </a:solidFill>
          <a:latin typeface="Arial" pitchFamily="34" charset="0"/>
          <a:ea typeface="ＭＳ Ｐゴシック" pitchFamily="1" charset="-128"/>
          <a:cs typeface="Arial" pitchFamily="34" charset="0"/>
        </a:defRPr>
      </a:lvl5pPr>
      <a:lvl6pPr marL="457200" algn="l" rtl="0" eaLnBrk="1" fontAlgn="base" hangingPunct="1">
        <a:spcBef>
          <a:spcPct val="0"/>
        </a:spcBef>
        <a:spcAft>
          <a:spcPct val="0"/>
        </a:spcAft>
        <a:defRPr sz="3200" b="1">
          <a:solidFill>
            <a:srgbClr val="173063"/>
          </a:solidFill>
          <a:latin typeface="Palatino" pitchFamily="1" charset="0"/>
          <a:ea typeface="ＭＳ Ｐゴシック" pitchFamily="1" charset="-128"/>
        </a:defRPr>
      </a:lvl6pPr>
      <a:lvl7pPr marL="914400" algn="l" rtl="0" eaLnBrk="1" fontAlgn="base" hangingPunct="1">
        <a:spcBef>
          <a:spcPct val="0"/>
        </a:spcBef>
        <a:spcAft>
          <a:spcPct val="0"/>
        </a:spcAft>
        <a:defRPr sz="3200" b="1">
          <a:solidFill>
            <a:srgbClr val="173063"/>
          </a:solidFill>
          <a:latin typeface="Palatino" pitchFamily="1" charset="0"/>
          <a:ea typeface="ＭＳ Ｐゴシック" pitchFamily="1" charset="-128"/>
        </a:defRPr>
      </a:lvl7pPr>
      <a:lvl8pPr marL="1371600" algn="l" rtl="0" eaLnBrk="1" fontAlgn="base" hangingPunct="1">
        <a:spcBef>
          <a:spcPct val="0"/>
        </a:spcBef>
        <a:spcAft>
          <a:spcPct val="0"/>
        </a:spcAft>
        <a:defRPr sz="3200" b="1">
          <a:solidFill>
            <a:srgbClr val="173063"/>
          </a:solidFill>
          <a:latin typeface="Palatino" pitchFamily="1" charset="0"/>
          <a:ea typeface="ＭＳ Ｐゴシック" pitchFamily="1" charset="-128"/>
        </a:defRPr>
      </a:lvl8pPr>
      <a:lvl9pPr marL="1828800" algn="l" rtl="0" eaLnBrk="1" fontAlgn="base" hangingPunct="1">
        <a:spcBef>
          <a:spcPct val="0"/>
        </a:spcBef>
        <a:spcAft>
          <a:spcPct val="0"/>
        </a:spcAft>
        <a:defRPr sz="3200" b="1">
          <a:solidFill>
            <a:srgbClr val="173063"/>
          </a:solidFill>
          <a:latin typeface="Palatino" pitchFamily="1" charset="0"/>
          <a:ea typeface="ＭＳ Ｐゴシック" pitchFamily="1" charset="-128"/>
        </a:defRPr>
      </a:lvl9pPr>
    </p:titleStyle>
    <p:bodyStyle>
      <a:lvl1pPr marL="342900" indent="-342900" algn="ctr" rtl="0" eaLnBrk="1" fontAlgn="base" hangingPunct="1">
        <a:spcBef>
          <a:spcPct val="20000"/>
        </a:spcBef>
        <a:spcAft>
          <a:spcPct val="0"/>
        </a:spcAft>
        <a:buClr>
          <a:srgbClr val="173063"/>
        </a:buClr>
        <a:buFont typeface="Times"/>
        <a:defRPr sz="2400">
          <a:solidFill>
            <a:srgbClr val="173063"/>
          </a:solidFill>
          <a:latin typeface="Arial" pitchFamily="34" charset="0"/>
          <a:ea typeface="+mn-ea"/>
          <a:cs typeface="Arial" pitchFamily="34" charset="0"/>
        </a:defRPr>
      </a:lvl1pPr>
      <a:lvl2pPr marL="114300" indent="342900" algn="ctr" rtl="0" eaLnBrk="1" fontAlgn="base" hangingPunct="1">
        <a:spcBef>
          <a:spcPct val="20000"/>
        </a:spcBef>
        <a:spcAft>
          <a:spcPct val="0"/>
        </a:spcAft>
        <a:defRPr sz="2000">
          <a:solidFill>
            <a:srgbClr val="173063"/>
          </a:solidFill>
          <a:latin typeface="Arial" pitchFamily="34" charset="0"/>
          <a:ea typeface="+mn-ea"/>
          <a:cs typeface="Arial" pitchFamily="34" charset="0"/>
        </a:defRPr>
      </a:lvl2pPr>
      <a:lvl3pPr marL="228600" indent="685800" algn="ctr" rtl="0" eaLnBrk="1" fontAlgn="base" hangingPunct="1">
        <a:spcBef>
          <a:spcPct val="20000"/>
        </a:spcBef>
        <a:spcAft>
          <a:spcPct val="0"/>
        </a:spcAft>
        <a:defRPr sz="2000">
          <a:solidFill>
            <a:srgbClr val="173063"/>
          </a:solidFill>
          <a:latin typeface="Arial" pitchFamily="34" charset="0"/>
          <a:ea typeface="+mn-ea"/>
          <a:cs typeface="Arial" pitchFamily="34" charset="0"/>
        </a:defRPr>
      </a:lvl3pPr>
      <a:lvl4pPr marL="342900" indent="1028700" algn="ctr" rtl="0" eaLnBrk="1" fontAlgn="base" hangingPunct="1">
        <a:spcBef>
          <a:spcPct val="20000"/>
        </a:spcBef>
        <a:spcAft>
          <a:spcPct val="0"/>
        </a:spcAft>
        <a:defRPr sz="2000">
          <a:solidFill>
            <a:srgbClr val="173063"/>
          </a:solidFill>
          <a:latin typeface="Arial" pitchFamily="34" charset="0"/>
          <a:ea typeface="+mn-ea"/>
          <a:cs typeface="Arial" pitchFamily="34" charset="0"/>
        </a:defRPr>
      </a:lvl4pPr>
      <a:lvl5pPr marL="457200" indent="1371600" algn="ctr" rtl="0" eaLnBrk="1" fontAlgn="base" hangingPunct="1">
        <a:spcBef>
          <a:spcPct val="20000"/>
        </a:spcBef>
        <a:spcAft>
          <a:spcPct val="0"/>
        </a:spcAft>
        <a:defRPr sz="2000">
          <a:solidFill>
            <a:srgbClr val="173063"/>
          </a:solidFill>
          <a:latin typeface="Arial" pitchFamily="34" charset="0"/>
          <a:ea typeface="+mn-ea"/>
          <a:cs typeface="Arial" pitchFamily="34" charset="0"/>
        </a:defRPr>
      </a:lvl5pPr>
      <a:lvl6pPr marL="914400" algn="ctr" rtl="0" eaLnBrk="1" fontAlgn="base" hangingPunct="1">
        <a:spcBef>
          <a:spcPct val="20000"/>
        </a:spcBef>
        <a:spcAft>
          <a:spcPct val="0"/>
        </a:spcAft>
        <a:defRPr sz="2000">
          <a:solidFill>
            <a:srgbClr val="173063"/>
          </a:solidFill>
          <a:latin typeface="+mn-lt"/>
          <a:ea typeface="+mn-ea"/>
        </a:defRPr>
      </a:lvl6pPr>
      <a:lvl7pPr marL="1371600" algn="ctr" rtl="0" eaLnBrk="1" fontAlgn="base" hangingPunct="1">
        <a:spcBef>
          <a:spcPct val="20000"/>
        </a:spcBef>
        <a:spcAft>
          <a:spcPct val="0"/>
        </a:spcAft>
        <a:defRPr sz="2000">
          <a:solidFill>
            <a:srgbClr val="173063"/>
          </a:solidFill>
          <a:latin typeface="+mn-lt"/>
          <a:ea typeface="+mn-ea"/>
        </a:defRPr>
      </a:lvl7pPr>
      <a:lvl8pPr marL="1828800" algn="ctr" rtl="0" eaLnBrk="1" fontAlgn="base" hangingPunct="1">
        <a:spcBef>
          <a:spcPct val="20000"/>
        </a:spcBef>
        <a:spcAft>
          <a:spcPct val="0"/>
        </a:spcAft>
        <a:defRPr sz="2000">
          <a:solidFill>
            <a:srgbClr val="173063"/>
          </a:solidFill>
          <a:latin typeface="+mn-lt"/>
          <a:ea typeface="+mn-ea"/>
        </a:defRPr>
      </a:lvl8pPr>
      <a:lvl9pPr marL="2286000" algn="ctr" rtl="0" eaLnBrk="1" fontAlgn="base" hangingPunct="1">
        <a:spcBef>
          <a:spcPct val="20000"/>
        </a:spcBef>
        <a:spcAft>
          <a:spcPct val="0"/>
        </a:spcAft>
        <a:defRPr sz="2000">
          <a:solidFill>
            <a:srgbClr val="173063"/>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7724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5240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3CB043CA-AE63-4704-9094-361062F461F0}" type="datetime1">
              <a:rPr lang="en-US" smtClean="0"/>
              <a:pPr>
                <a:defRPr/>
              </a:pPr>
              <a:t>7/29/16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smtClean="0"/>
              <a:t>Lawrence M. Hinman  http://ethics.sandiego.edu</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B99D8E3-760D-4842-9F0F-A40EB91A0451}" type="slidenum">
              <a:rPr lang="en-US" smtClean="0"/>
              <a:pPr>
                <a:defRPr/>
              </a:pPr>
              <a:t>‹#›</a:t>
            </a:fld>
            <a:endParaRPr lang="en-US"/>
          </a:p>
        </p:txBody>
      </p:sp>
      <p:pic>
        <p:nvPicPr>
          <p:cNvPr id="7" name="Picture 6"/>
          <p:cNvPicPr>
            <a:picLocks noChangeAspect="1"/>
          </p:cNvPicPr>
          <p:nvPr/>
        </p:nvPicPr>
        <p:blipFill>
          <a:blip r:embed="rId14"/>
          <a:stretch>
            <a:fillRect/>
          </a:stretch>
        </p:blipFill>
        <p:spPr>
          <a:xfrm>
            <a:off x="165100" y="3302000"/>
            <a:ext cx="8813800" cy="254000"/>
          </a:xfrm>
          <a:prstGeom prst="rect">
            <a:avLst/>
          </a:prstGeom>
        </p:spPr>
      </p:pic>
      <p:pic>
        <p:nvPicPr>
          <p:cNvPr id="8" name="Picture 7"/>
          <p:cNvPicPr>
            <a:picLocks noChangeAspect="1"/>
          </p:cNvPicPr>
          <p:nvPr/>
        </p:nvPicPr>
        <p:blipFill>
          <a:blip r:embed="rId14"/>
          <a:stretch>
            <a:fillRect/>
          </a:stretch>
        </p:blipFill>
        <p:spPr>
          <a:xfrm>
            <a:off x="165100" y="3302000"/>
            <a:ext cx="8813800" cy="254000"/>
          </a:xfrm>
          <a:prstGeom prst="rect">
            <a:avLst/>
          </a:prstGeom>
        </p:spPr>
      </p:pic>
      <p:pic>
        <p:nvPicPr>
          <p:cNvPr id="9" name="Picture 8" descr="Orange line.png"/>
          <p:cNvPicPr>
            <a:picLocks/>
          </p:cNvPicPr>
          <p:nvPr/>
        </p:nvPicPr>
        <p:blipFill>
          <a:blip r:embed="rId15"/>
          <a:stretch>
            <a:fillRect/>
          </a:stretch>
        </p:blipFill>
        <p:spPr>
          <a:xfrm>
            <a:off x="-2" y="1422399"/>
            <a:ext cx="9144002" cy="45719"/>
          </a:xfrm>
          <a:prstGeom prst="rect">
            <a:avLst/>
          </a:prstGeom>
        </p:spPr>
      </p:pic>
    </p:spTree>
    <p:extLst>
      <p:ext uri="{BB962C8B-B14F-4D97-AF65-F5344CB8AC3E}">
        <p14:creationId xmlns:p14="http://schemas.microsoft.com/office/powerpoint/2010/main" val="1030818852"/>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13" name="CAMERA.WAV"/>
                                        </p:tgtEl>
                                      </p:cMediaNode>
                                    </p:audio>
                                  </p:subTnLst>
                                </p:cTn>
                              </p:par>
                            </p:childTnLst>
                          </p:cTn>
                        </p:par>
                        <p:par>
                          <p:cTn id="8" fill="hold">
                            <p:stCondLst>
                              <p:cond delay="500"/>
                            </p:stCondLst>
                            <p:childTnLst>
                              <p:par>
                                <p:cTn id="9" presetID="2" presetClass="entr" presetSubtype="2" fill="hold" grpId="0" nodeType="afterEffect">
                                  <p:stCondLst>
                                    <p:cond delay="200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13" name="CAMERA.WAV"/>
                                        </p:tgtEl>
                                      </p:cMediaNode>
                                    </p:audio>
                                  </p:subTnLst>
                                </p:cTn>
                              </p:par>
                              <p:par>
                                <p:cTn id="13" presetID="2" presetClass="entr" presetSubtype="2" fill="hold" grpId="0" nodeType="withEffect">
                                  <p:stCondLst>
                                    <p:cond delay="400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13" name="CAMERA.WAV"/>
                                        </p:tgtEl>
                                      </p:cMediaNode>
                                    </p:audio>
                                  </p:subTnLst>
                                </p:cTn>
                              </p:par>
                              <p:par>
                                <p:cTn id="17" presetID="2" presetClass="entr" presetSubtype="2" fill="hold" grpId="0" nodeType="withEffect">
                                  <p:stCondLst>
                                    <p:cond delay="200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13" name="CAMERA.WAV"/>
                                        </p:tgtEl>
                                      </p:cMediaNode>
                                    </p:audio>
                                  </p:subTnLst>
                                </p:cTn>
                              </p:par>
                              <p:par>
                                <p:cTn id="21" presetID="2" presetClass="entr" presetSubtype="2" fill="hold" grpId="0" nodeType="withEffect">
                                  <p:stCondLst>
                                    <p:cond delay="200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13" name="CAMERA.WAV"/>
                                        </p:tgtEl>
                                      </p:cMediaNode>
                                    </p:audio>
                                  </p:subTnLst>
                                </p:cTn>
                              </p:par>
                              <p:par>
                                <p:cTn id="25" presetID="2" presetClass="entr" presetSubtype="2" fill="hold" grpId="0" nodeType="withEffect">
                                  <p:stCondLst>
                                    <p:cond delay="200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1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build="p" autoUpdateAnimBg="0" advAuto="2000"/>
    </p:bldLst>
  </p:timing>
  <p:hf hdr="0"/>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Clr>
          <a:schemeClr val="accent6"/>
        </a:buClr>
        <a:buFont typeface="Wingdings" charset="2"/>
        <a:buChar char="§"/>
        <a:defRPr sz="3200" kern="1200">
          <a:solidFill>
            <a:schemeClr val="tx1"/>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4" Type="http://schemas.openxmlformats.org/officeDocument/2006/relationships/image" Target="../media/image6.png"/><Relationship Id="rId1" Type="http://schemas.openxmlformats.org/officeDocument/2006/relationships/slideLayout" Target="../slideLayouts/slideLayout7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hyperlink" Target="http://www.oregon.gov/DHS/ph/pas/index.shtml" TargetMode="External"/><Relationship Id="rId5" Type="http://schemas.openxmlformats.org/officeDocument/2006/relationships/image" Target="../media/image10.png"/><Relationship Id="rId1" Type="http://schemas.openxmlformats.org/officeDocument/2006/relationships/slideLayout" Target="../slideLayouts/slideLayout7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2.xml"/><Relationship Id="rId2" Type="http://schemas.openxmlformats.org/officeDocument/2006/relationships/notesSlide" Target="../notesSlides/notesSlide2.xml"/><Relationship Id="rId3" Type="http://schemas.openxmlformats.org/officeDocument/2006/relationships/hyperlink" Target="http://www.time.com/time/magazine/article/0,9171,997968,00.html"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oleObject" Target="../embeddings/oleObject31.bin"/><Relationship Id="rId5" Type="http://schemas.openxmlformats.org/officeDocument/2006/relationships/oleObject" Target="../embeddings/Microsoft_Word_97_-_2004_Document1.doc"/><Relationship Id="rId6" Type="http://schemas.openxmlformats.org/officeDocument/2006/relationships/image" Target="../media/image11.wmf"/><Relationship Id="rId1" Type="http://schemas.openxmlformats.org/officeDocument/2006/relationships/vmlDrawing" Target="../drawings/vmlDrawing31.vml"/><Relationship Id="rId2" Type="http://schemas.openxmlformats.org/officeDocument/2006/relationships/slideLayout" Target="../slideLayouts/slideLayout7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2.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2.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2.xml"/><Relationship Id="rId2" Type="http://schemas.openxmlformats.org/officeDocument/2006/relationships/notesSlide" Target="../notesSlides/notesSlide25.xml"/><Relationship Id="rId3" Type="http://schemas.openxmlformats.org/officeDocument/2006/relationships/image" Target="../media/image12.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2.xml"/><Relationship Id="rId2" Type="http://schemas.openxmlformats.org/officeDocument/2006/relationships/notesSlide" Target="../notesSlides/notesSlide26.xml"/><Relationship Id="rId3" Type="http://schemas.openxmlformats.org/officeDocument/2006/relationships/image" Target="../media/image13.jpeg"/></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4" Type="http://schemas.openxmlformats.org/officeDocument/2006/relationships/image" Target="../media/image14.png"/><Relationship Id="rId1" Type="http://schemas.openxmlformats.org/officeDocument/2006/relationships/slideLayout" Target="../slideLayouts/slideLayout72.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72.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2.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3" Type="http://schemas.openxmlformats.org/officeDocument/2006/relationships/audio" Target="../media/audio1.wav"/><Relationship Id="rId4" Type="http://schemas.openxmlformats.org/officeDocument/2006/relationships/image" Target="../media/image17.jpeg"/><Relationship Id="rId1" Type="http://schemas.openxmlformats.org/officeDocument/2006/relationships/slideLayout" Target="../slideLayouts/slideLayout72.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2.xml"/><Relationship Id="rId2" Type="http://schemas.openxmlformats.org/officeDocument/2006/relationships/notesSlide" Target="../notesSlides/notesSlide31.xml"/><Relationship Id="rId3" Type="http://schemas.openxmlformats.org/officeDocument/2006/relationships/audio" Target="../media/audio1.wav"/></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2.xml"/><Relationship Id="rId2" Type="http://schemas.openxmlformats.org/officeDocument/2006/relationships/notesSlide" Target="../notesSlides/notesSlide32.xml"/><Relationship Id="rId3" Type="http://schemas.openxmlformats.org/officeDocument/2006/relationships/image" Target="../media/image18.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2.xml"/><Relationship Id="rId2" Type="http://schemas.openxmlformats.org/officeDocument/2006/relationships/notesSlide" Target="../notesSlides/notesSlide33.xml"/><Relationship Id="rId3" Type="http://schemas.openxmlformats.org/officeDocument/2006/relationships/image" Target="../media/image1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2.xml"/><Relationship Id="rId2" Type="http://schemas.openxmlformats.org/officeDocument/2006/relationships/notesSlide" Target="../notesSlides/notesSlide34.xml"/><Relationship Id="rId3" Type="http://schemas.openxmlformats.org/officeDocument/2006/relationships/image" Target="../media/image2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2.xml"/><Relationship Id="rId2"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2.xml"/><Relationship Id="rId2" Type="http://schemas.openxmlformats.org/officeDocument/2006/relationships/notesSlide" Target="../notesSlides/notesSlide36.xml"/><Relationship Id="rId3" Type="http://schemas.openxmlformats.org/officeDocument/2006/relationships/image" Target="../media/image2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2.xml"/><Relationship Id="rId2" Type="http://schemas.openxmlformats.org/officeDocument/2006/relationships/notesSlide" Target="../notesSlides/notesSlide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2.xml"/><Relationship Id="rId2" Type="http://schemas.openxmlformats.org/officeDocument/2006/relationships/notesSlide" Target="../notesSlides/notesSlide38.xml"/><Relationship Id="rId3"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2.xml"/><Relationship Id="rId2" Type="http://schemas.openxmlformats.org/officeDocument/2006/relationships/notesSlide" Target="../notesSlides/notesSlide7.xml"/><Relationship Id="rId3"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2.xml"/><Relationship Id="rId2" Type="http://schemas.openxmlformats.org/officeDocument/2006/relationships/notesSlide" Target="../notesSlides/notesSlide8.xml"/><Relationship Id="rId3"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457200" y="3048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r" eaLnBrk="1" hangingPunct="1">
              <a:defRPr/>
            </a:pPr>
            <a:r>
              <a:rPr lang="en-US" sz="4400" b="1" dirty="0" smtClean="0">
                <a:solidFill>
                  <a:schemeClr val="bg1">
                    <a:lumMod val="50000"/>
                  </a:schemeClr>
                </a:solidFill>
                <a:effectLst>
                  <a:outerShdw blurRad="38100" dist="38100" dir="2700000" algn="tl">
                    <a:srgbClr val="000000">
                      <a:alpha val="43137"/>
                    </a:srgbClr>
                  </a:outerShdw>
                </a:effectLst>
                <a:latin typeface="Arial" pitchFamily="34" charset="0"/>
                <a:cs typeface="Arial" pitchFamily="34" charset="0"/>
              </a:rPr>
              <a:t>Decisions at the End of Life</a:t>
            </a:r>
            <a:endParaRPr kumimoji="0" lang="en-US" sz="4400" b="1" i="0" u="none" strike="noStrike" kern="0" cap="none" spc="0" normalizeH="0" baseline="0" noProof="0" dirty="0">
              <a:ln>
                <a:noFill/>
              </a:ln>
              <a:solidFill>
                <a:schemeClr val="bg1">
                  <a:lumMod val="50000"/>
                </a:schemeClr>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
        <p:nvSpPr>
          <p:cNvPr id="5" name="Subtitle 5"/>
          <p:cNvSpPr txBox="1">
            <a:spLocks/>
          </p:cNvSpPr>
          <p:nvPr/>
        </p:nvSpPr>
        <p:spPr bwMode="auto">
          <a:xfrm>
            <a:off x="1371600" y="3124200"/>
            <a:ext cx="7239000" cy="2895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20000"/>
              </a:spcAft>
              <a:buClr>
                <a:srgbClr val="173063"/>
              </a:buClr>
              <a:buSzTx/>
              <a:buFontTx/>
              <a:buNone/>
              <a:tabLst/>
              <a:defRPr/>
            </a:pPr>
            <a:r>
              <a:rPr kumimoji="0" lang="en-US" sz="2400" b="0" i="0" u="none" strike="noStrike" kern="0" cap="none" spc="0" normalizeH="0" baseline="0" noProof="0" dirty="0" smtClean="0">
                <a:ln>
                  <a:noFill/>
                </a:ln>
                <a:solidFill>
                  <a:schemeClr val="bg1"/>
                </a:solidFill>
                <a:effectLst/>
                <a:uLnTx/>
                <a:uFillTx/>
                <a:latin typeface="Arial" pitchFamily="34" charset="0"/>
                <a:ea typeface="+mn-ea"/>
                <a:cs typeface="Arial" pitchFamily="34" charset="0"/>
              </a:rPr>
              <a:t>Lawrence M. Hinman, Ph.D.</a:t>
            </a:r>
            <a:br>
              <a:rPr kumimoji="0" lang="en-US" sz="2400" b="0" i="0" u="none" strike="noStrike" kern="0" cap="none" spc="0" normalizeH="0" baseline="0" noProof="0" dirty="0" smtClean="0">
                <a:ln>
                  <a:noFill/>
                </a:ln>
                <a:solidFill>
                  <a:schemeClr val="bg1"/>
                </a:solidFill>
                <a:effectLst/>
                <a:uLnTx/>
                <a:uFillTx/>
                <a:latin typeface="Arial" pitchFamily="34" charset="0"/>
                <a:ea typeface="+mn-ea"/>
                <a:cs typeface="Arial" pitchFamily="34" charset="0"/>
              </a:rPr>
            </a:br>
            <a:r>
              <a:rPr kumimoji="0" lang="en-US" sz="2400" b="0" i="0" u="none" strike="noStrike" kern="0" cap="none" spc="0" normalizeH="0" baseline="0" noProof="0" dirty="0" smtClean="0">
                <a:ln>
                  <a:noFill/>
                </a:ln>
                <a:solidFill>
                  <a:schemeClr val="bg1"/>
                </a:solidFill>
                <a:effectLst/>
                <a:uLnTx/>
                <a:uFillTx/>
                <a:latin typeface="Arial" pitchFamily="34" charset="0"/>
                <a:ea typeface="+mn-ea"/>
                <a:cs typeface="Arial" pitchFamily="34" charset="0"/>
              </a:rPr>
              <a:t>Professor of Philosophy</a:t>
            </a:r>
            <a:br>
              <a:rPr kumimoji="0" lang="en-US" sz="2400" b="0" i="0" u="none" strike="noStrike" kern="0" cap="none" spc="0" normalizeH="0" baseline="0" noProof="0" dirty="0" smtClean="0">
                <a:ln>
                  <a:noFill/>
                </a:ln>
                <a:solidFill>
                  <a:schemeClr val="bg1"/>
                </a:solidFill>
                <a:effectLst/>
                <a:uLnTx/>
                <a:uFillTx/>
                <a:latin typeface="Arial" pitchFamily="34" charset="0"/>
                <a:ea typeface="+mn-ea"/>
                <a:cs typeface="Arial" pitchFamily="34" charset="0"/>
              </a:rPr>
            </a:br>
            <a:r>
              <a:rPr kumimoji="0" lang="en-US" sz="2400" b="0" i="0" u="none" strike="noStrike" kern="0" cap="none" spc="0" normalizeH="0" baseline="0" noProof="0" dirty="0" smtClean="0">
                <a:ln>
                  <a:noFill/>
                </a:ln>
                <a:solidFill>
                  <a:schemeClr val="bg1"/>
                </a:solidFill>
                <a:effectLst/>
                <a:uLnTx/>
                <a:uFillTx/>
                <a:latin typeface="Arial" pitchFamily="34" charset="0"/>
                <a:ea typeface="+mn-ea"/>
                <a:cs typeface="Arial" pitchFamily="34" charset="0"/>
              </a:rPr>
              <a:t/>
            </a:r>
            <a:br>
              <a:rPr kumimoji="0" lang="en-US" sz="2400" b="0" i="0" u="none" strike="noStrike" kern="0" cap="none" spc="0" normalizeH="0" baseline="0" noProof="0" dirty="0" smtClean="0">
                <a:ln>
                  <a:noFill/>
                </a:ln>
                <a:solidFill>
                  <a:schemeClr val="bg1"/>
                </a:solidFill>
                <a:effectLst/>
                <a:uLnTx/>
                <a:uFillTx/>
                <a:latin typeface="Arial" pitchFamily="34" charset="0"/>
                <a:ea typeface="+mn-ea"/>
                <a:cs typeface="Arial" pitchFamily="34" charset="0"/>
              </a:rPr>
            </a:br>
            <a:r>
              <a:rPr kumimoji="0" lang="en-US" sz="2400" b="0" i="0" u="none" strike="noStrike" kern="0" cap="none" spc="0" normalizeH="0" baseline="0" noProof="0" dirty="0" smtClean="0">
                <a:ln>
                  <a:noFill/>
                </a:ln>
                <a:solidFill>
                  <a:schemeClr val="bg1"/>
                </a:solidFill>
                <a:effectLst/>
                <a:uLnTx/>
                <a:uFillTx/>
                <a:latin typeface="Arial" pitchFamily="34" charset="0"/>
                <a:ea typeface="+mn-ea"/>
                <a:cs typeface="Arial" pitchFamily="34" charset="0"/>
              </a:rPr>
              <a:t>University of San Diego</a:t>
            </a:r>
            <a:br>
              <a:rPr kumimoji="0" lang="en-US" sz="2400" b="0" i="0" u="none" strike="noStrike" kern="0" cap="none" spc="0" normalizeH="0" baseline="0" noProof="0" dirty="0" smtClean="0">
                <a:ln>
                  <a:noFill/>
                </a:ln>
                <a:solidFill>
                  <a:schemeClr val="bg1"/>
                </a:solidFill>
                <a:effectLst/>
                <a:uLnTx/>
                <a:uFillTx/>
                <a:latin typeface="Arial" pitchFamily="34" charset="0"/>
                <a:ea typeface="+mn-ea"/>
                <a:cs typeface="Arial" pitchFamily="34" charset="0"/>
              </a:rPr>
            </a:br>
            <a:r>
              <a:rPr kumimoji="0" lang="en-US" sz="2400" b="0" i="0" u="none" strike="noStrike" kern="0" cap="none" spc="0" normalizeH="0" baseline="0" noProof="0" dirty="0" smtClean="0">
                <a:ln>
                  <a:noFill/>
                </a:ln>
                <a:solidFill>
                  <a:schemeClr val="bg1"/>
                </a:solidFill>
                <a:effectLst/>
                <a:uLnTx/>
                <a:uFillTx/>
                <a:latin typeface="Arial" pitchFamily="34" charset="0"/>
                <a:ea typeface="+mn-ea"/>
                <a:cs typeface="Arial" pitchFamily="34" charset="0"/>
              </a:rPr>
              <a:t>Larry@EthicsMatters</a:t>
            </a:r>
            <a:r>
              <a:rPr lang="en-US" kern="0" dirty="0">
                <a:solidFill>
                  <a:schemeClr val="bg1"/>
                </a:solidFill>
                <a:latin typeface="Arial" pitchFamily="34" charset="0"/>
                <a:cs typeface="Arial" pitchFamily="34" charset="0"/>
              </a:rPr>
              <a:t>.</a:t>
            </a:r>
            <a:r>
              <a:rPr kumimoji="0" lang="en-US" sz="2400" b="0" i="0" u="none" strike="noStrike" kern="0" cap="none" spc="0" normalizeH="0" baseline="0" noProof="0" dirty="0" smtClean="0">
                <a:ln>
                  <a:noFill/>
                </a:ln>
                <a:solidFill>
                  <a:schemeClr val="bg1"/>
                </a:solidFill>
                <a:effectLst/>
                <a:uLnTx/>
                <a:uFillTx/>
                <a:latin typeface="Arial" pitchFamily="34" charset="0"/>
                <a:ea typeface="+mn-ea"/>
                <a:cs typeface="Arial" pitchFamily="34" charset="0"/>
              </a:rPr>
              <a:t>net </a:t>
            </a:r>
          </a:p>
          <a:p>
            <a:pPr marL="0" marR="0" lvl="0" indent="0" algn="r" defTabSz="914400" rtl="0" eaLnBrk="1" fontAlgn="base" latinLnBrk="0" hangingPunct="1">
              <a:lnSpc>
                <a:spcPct val="100000"/>
              </a:lnSpc>
              <a:spcBef>
                <a:spcPct val="0"/>
              </a:spcBef>
              <a:spcAft>
                <a:spcPct val="20000"/>
              </a:spcAft>
              <a:buClr>
                <a:srgbClr val="173063"/>
              </a:buClr>
              <a:buSzTx/>
              <a:buFontTx/>
              <a:buNone/>
              <a:tabLst/>
              <a:defRPr/>
            </a:pPr>
            <a:fld id="{B2527128-81E7-4007-ABD0-1837DD999BCA}" type="datetime4">
              <a:rPr kumimoji="0" lang="en-US" sz="2400" b="0" i="0" u="none" strike="noStrike" kern="0" cap="none" spc="0" normalizeH="0" baseline="0" noProof="0" smtClean="0">
                <a:ln>
                  <a:noFill/>
                </a:ln>
                <a:solidFill>
                  <a:schemeClr val="bg1"/>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20000"/>
                </a:spcAft>
                <a:buClr>
                  <a:srgbClr val="173063"/>
                </a:buClr>
                <a:buSzTx/>
                <a:buFontTx/>
                <a:buNone/>
                <a:tabLst/>
                <a:defRPr/>
              </a:pPr>
              <a:t>July 29, 2016</a:t>
            </a:fld>
            <a:endParaRPr kumimoji="0" lang="en-US" sz="2400" b="0" i="0" u="none" strike="noStrike" kern="0" cap="none" spc="0" normalizeH="0" baseline="0" noProof="0" dirty="0" smtClean="0">
              <a:ln>
                <a:noFill/>
              </a:ln>
              <a:solidFill>
                <a:schemeClr val="bg1"/>
              </a:solidFill>
              <a:effectLst/>
              <a:uLnTx/>
              <a:uFillTx/>
              <a:latin typeface="Arial" pitchFamily="34" charset="0"/>
              <a:ea typeface="+mn-ea"/>
              <a:cs typeface="Arial" pitchFamily="34" charset="0"/>
            </a:endParaRPr>
          </a:p>
          <a:p>
            <a:pPr marL="342900" marR="0" lvl="0" indent="-342900" algn="ctr" defTabSz="914400" rtl="0" eaLnBrk="1" fontAlgn="base" latinLnBrk="0" hangingPunct="1">
              <a:lnSpc>
                <a:spcPct val="100000"/>
              </a:lnSpc>
              <a:spcBef>
                <a:spcPct val="0"/>
              </a:spcBef>
              <a:spcAft>
                <a:spcPct val="20000"/>
              </a:spcAft>
              <a:buClr>
                <a:srgbClr val="173063"/>
              </a:buClr>
              <a:buSzTx/>
              <a:buFontTx/>
              <a:buNone/>
              <a:tabLst/>
              <a:defRPr/>
            </a:pPr>
            <a:endParaRPr kumimoji="0" lang="en-US" sz="2400" b="0" i="0" u="none" strike="noStrike" kern="0" cap="none" spc="0" normalizeH="0" baseline="0" noProof="0" dirty="0">
              <a:ln>
                <a:noFill/>
              </a:ln>
              <a:solidFill>
                <a:schemeClr val="bg1"/>
              </a:solidFill>
              <a:effectLst/>
              <a:uLnTx/>
              <a:uFillTx/>
              <a:latin typeface="Arial" pitchFamily="34" charset="0"/>
              <a:ea typeface="+mn-ea"/>
              <a:cs typeface="Arial" pitchFamily="34" charset="0"/>
            </a:endParaRPr>
          </a:p>
        </p:txBody>
      </p:sp>
      <p:sp>
        <p:nvSpPr>
          <p:cNvPr id="6" name="Rectangle 26"/>
          <p:cNvSpPr>
            <a:spLocks noGrp="1" noChangeArrowheads="1"/>
          </p:cNvSpPr>
          <p:nvPr>
            <p:ph type="dt" sz="half" idx="10"/>
          </p:nvPr>
        </p:nvSpPr>
        <p:spPr/>
        <p:txBody>
          <a:bodyPr/>
          <a:lstStyle/>
          <a:p>
            <a:fld id="{CE3D01E8-C5AC-41C6-9D00-8144EE37E9AA}" type="datetime1">
              <a:rPr lang="en-US"/>
              <a:pPr/>
              <a:t>7/29/16</a:t>
            </a:fld>
            <a:endParaRPr lang="en-US" b="0">
              <a:solidFill>
                <a:srgbClr val="000000"/>
              </a:solidFill>
            </a:endParaRPr>
          </a:p>
        </p:txBody>
      </p:sp>
      <p:sp>
        <p:nvSpPr>
          <p:cNvPr id="7" name="Rectangle 27"/>
          <p:cNvSpPr>
            <a:spLocks noGrp="1" noChangeArrowheads="1"/>
          </p:cNvSpPr>
          <p:nvPr>
            <p:ph type="ftr" sz="quarter" idx="11"/>
          </p:nvPr>
        </p:nvSpPr>
        <p:spPr>
          <a:xfrm>
            <a:off x="2971800" y="6096000"/>
            <a:ext cx="3429000" cy="457200"/>
          </a:xfrm>
        </p:spPr>
        <p:txBody>
          <a:bodyPr/>
          <a:lstStyle/>
          <a:p>
            <a:r>
              <a:rPr lang="en-US" dirty="0"/>
              <a:t>(c) Lawrence M. </a:t>
            </a:r>
            <a:r>
              <a:rPr lang="en-US" dirty="0" smtClean="0"/>
              <a:t>Hinman</a:t>
            </a:r>
            <a:br>
              <a:rPr lang="en-US" dirty="0" smtClean="0"/>
            </a:br>
            <a:r>
              <a:rPr lang="en-US" dirty="0" smtClean="0"/>
              <a:t>http://ethicsmatters.net</a:t>
            </a:r>
            <a:endParaRPr lang="en-US" b="0" dirty="0">
              <a:solidFill>
                <a:srgbClr val="000000"/>
              </a:solidFill>
            </a:endParaRPr>
          </a:p>
        </p:txBody>
      </p:sp>
      <p:sp>
        <p:nvSpPr>
          <p:cNvPr id="8" name="Rectangle 28"/>
          <p:cNvSpPr>
            <a:spLocks noGrp="1" noChangeArrowheads="1"/>
          </p:cNvSpPr>
          <p:nvPr>
            <p:ph type="sldNum" sz="quarter" idx="12"/>
          </p:nvPr>
        </p:nvSpPr>
        <p:spPr>
          <a:xfrm>
            <a:off x="7467600" y="6248400"/>
            <a:ext cx="990600" cy="457200"/>
          </a:xfrm>
        </p:spPr>
        <p:txBody>
          <a:bodyPr/>
          <a:lstStyle/>
          <a:p>
            <a:fld id="{B76C36E7-315C-430C-95BD-42114F094DE8}" type="slidenum">
              <a:rPr lang="en-US"/>
              <a:pPr/>
              <a:t>1</a:t>
            </a:fld>
            <a:endParaRPr lang="en-US" b="0" dirty="0">
              <a:solidFill>
                <a:srgbClr val="000000"/>
              </a:solidFill>
            </a:endParaRPr>
          </a:p>
        </p:txBody>
      </p:sp>
      <p:sp>
        <p:nvSpPr>
          <p:cNvPr id="10" name="TextBox 9"/>
          <p:cNvSpPr txBox="1"/>
          <p:nvPr/>
        </p:nvSpPr>
        <p:spPr>
          <a:xfrm>
            <a:off x="3352800" y="3581400"/>
            <a:ext cx="4876800" cy="1815882"/>
          </a:xfrm>
          <a:prstGeom prst="rect">
            <a:avLst/>
          </a:prstGeom>
          <a:noFill/>
        </p:spPr>
        <p:txBody>
          <a:bodyPr wrap="square" rtlCol="0">
            <a:spAutoFit/>
          </a:bodyPr>
          <a:lstStyle/>
          <a:p>
            <a:pPr algn="r"/>
            <a:r>
              <a:rPr lang="en-US" dirty="0" smtClean="0">
                <a:latin typeface="Arial"/>
                <a:cs typeface="Arial"/>
              </a:rPr>
              <a:t>Lawrence M. Hinman, Ph.D.</a:t>
            </a:r>
          </a:p>
          <a:p>
            <a:pPr algn="r"/>
            <a:r>
              <a:rPr lang="en-US" sz="2000" dirty="0" smtClean="0">
                <a:solidFill>
                  <a:schemeClr val="tx1">
                    <a:lumMod val="50000"/>
                    <a:lumOff val="50000"/>
                  </a:schemeClr>
                </a:solidFill>
                <a:latin typeface="Arial"/>
                <a:cs typeface="Arial"/>
              </a:rPr>
              <a:t>Professor of Philosophy</a:t>
            </a:r>
          </a:p>
          <a:p>
            <a:pPr algn="r"/>
            <a:r>
              <a:rPr lang="en-US" sz="2000" dirty="0" smtClean="0">
                <a:solidFill>
                  <a:schemeClr val="tx1">
                    <a:lumMod val="50000"/>
                    <a:lumOff val="50000"/>
                  </a:schemeClr>
                </a:solidFill>
                <a:latin typeface="Arial"/>
                <a:cs typeface="Arial"/>
              </a:rPr>
              <a:t>University of San Diego</a:t>
            </a:r>
          </a:p>
          <a:p>
            <a:pPr algn="r"/>
            <a:endParaRPr lang="en-US" dirty="0">
              <a:solidFill>
                <a:schemeClr val="tx1">
                  <a:lumMod val="50000"/>
                  <a:lumOff val="50000"/>
                </a:schemeClr>
              </a:solidFill>
              <a:latin typeface="Arial"/>
              <a:cs typeface="Arial"/>
            </a:endParaRPr>
          </a:p>
          <a:p>
            <a:pPr algn="r"/>
            <a:r>
              <a:rPr lang="en-US" sz="2000" dirty="0" smtClean="0">
                <a:solidFill>
                  <a:schemeClr val="tx1">
                    <a:lumMod val="50000"/>
                    <a:lumOff val="50000"/>
                  </a:schemeClr>
                </a:solidFill>
                <a:latin typeface="Arial"/>
                <a:cs typeface="Arial"/>
              </a:rPr>
              <a:t>Last Updated: </a:t>
            </a:r>
            <a:fld id="{9C0C3F89-7C2D-154B-9692-54F6237C62D1}" type="datetime1">
              <a:rPr lang="en-US" sz="2000" smtClean="0">
                <a:solidFill>
                  <a:schemeClr val="tx1">
                    <a:lumMod val="50000"/>
                    <a:lumOff val="50000"/>
                  </a:schemeClr>
                </a:solidFill>
                <a:latin typeface="Arial"/>
                <a:cs typeface="Arial"/>
              </a:rPr>
              <a:pPr algn="r"/>
              <a:t>7/29/16</a:t>
            </a:fld>
            <a:r>
              <a:rPr lang="en-US" sz="2000" dirty="0" smtClean="0">
                <a:solidFill>
                  <a:schemeClr val="tx1">
                    <a:lumMod val="50000"/>
                    <a:lumOff val="50000"/>
                  </a:schemeClr>
                </a:solidFill>
                <a:latin typeface="Arial"/>
                <a:cs typeface="Arial"/>
              </a:rPr>
              <a:t> </a:t>
            </a:r>
            <a:endParaRPr lang="en-US" sz="2000" dirty="0">
              <a:solidFill>
                <a:schemeClr val="tx1">
                  <a:lumMod val="50000"/>
                  <a:lumOff val="50000"/>
                </a:schemeClr>
              </a:solidFill>
              <a:latin typeface="Arial"/>
              <a:cs typeface="Aria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850" y="1955800"/>
            <a:ext cx="4025900" cy="1130300"/>
          </a:xfrm>
          <a:prstGeom prst="rect">
            <a:avLst/>
          </a:prstGeom>
        </p:spPr>
      </p:pic>
    </p:spTree>
  </p:cSld>
  <p:clrMapOvr>
    <a:masterClrMapping/>
  </p:clrMapOvr>
  <p:transition>
    <p:split orient="vert"/>
    <p:sndAc>
      <p:stSnd>
        <p:snd r:embed="rId3" name="CAMERA.WAV"/>
      </p:stSnd>
    </p:sndAc>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Rectangle 2"/>
          <p:cNvSpPr>
            <a:spLocks noGrp="1" noChangeArrowheads="1"/>
          </p:cNvSpPr>
          <p:nvPr>
            <p:ph type="title"/>
          </p:nvPr>
        </p:nvSpPr>
        <p:spPr>
          <a:xfrm>
            <a:off x="1173163" y="76200"/>
            <a:ext cx="7772400" cy="1143000"/>
          </a:xfrm>
        </p:spPr>
        <p:txBody>
          <a:bodyPr>
            <a:normAutofit fontScale="90000"/>
          </a:bodyPr>
          <a:lstStyle/>
          <a:p>
            <a:r>
              <a:rPr lang="en-US" smtClean="0"/>
              <a:t>The Schiavo Case: </a:t>
            </a:r>
            <a:br>
              <a:rPr lang="en-US" smtClean="0"/>
            </a:br>
            <a:r>
              <a:rPr lang="en-US" smtClean="0"/>
              <a:t>Sources of Uncertainty</a:t>
            </a:r>
          </a:p>
        </p:txBody>
      </p:sp>
      <p:sp>
        <p:nvSpPr>
          <p:cNvPr id="38918" name="Rectangle 3"/>
          <p:cNvSpPr>
            <a:spLocks noGrp="1" noChangeArrowheads="1"/>
          </p:cNvSpPr>
          <p:nvPr>
            <p:ph idx="1"/>
          </p:nvPr>
        </p:nvSpPr>
        <p:spPr>
          <a:xfrm>
            <a:off x="381000" y="1752600"/>
            <a:ext cx="8564563" cy="4724400"/>
          </a:xfrm>
        </p:spPr>
        <p:txBody>
          <a:bodyPr/>
          <a:lstStyle/>
          <a:p>
            <a:pPr>
              <a:lnSpc>
                <a:spcPct val="80000"/>
              </a:lnSpc>
            </a:pPr>
            <a:r>
              <a:rPr lang="en-US" sz="1800" dirty="0" smtClean="0"/>
              <a:t>For the public</a:t>
            </a:r>
            <a:r>
              <a:rPr lang="en-US" sz="1800" b="0" dirty="0" smtClean="0"/>
              <a:t>, great uncertainty about what the actual facts of the case are—ethical responsibility of the media</a:t>
            </a:r>
          </a:p>
          <a:p>
            <a:pPr>
              <a:lnSpc>
                <a:spcPct val="80000"/>
              </a:lnSpc>
            </a:pPr>
            <a:r>
              <a:rPr lang="en-US" sz="1800" dirty="0" smtClean="0"/>
              <a:t>For the family</a:t>
            </a:r>
            <a:r>
              <a:rPr lang="en-US" sz="1800" b="0" dirty="0" smtClean="0"/>
              <a:t>, uncertainty and disagreement about whether she was still there or not—ethical responsibility of science—especially neurosciences—to shed light on the connections between brain conditions and personhood.  We face two questions in cases such as this:</a:t>
            </a:r>
          </a:p>
          <a:p>
            <a:pPr lvl="1">
              <a:lnSpc>
                <a:spcPct val="80000"/>
              </a:lnSpc>
            </a:pPr>
            <a:r>
              <a:rPr lang="en-US" sz="1600" b="0" dirty="0" smtClean="0"/>
              <a:t>Is Terri there?</a:t>
            </a:r>
          </a:p>
          <a:p>
            <a:pPr lvl="1">
              <a:lnSpc>
                <a:spcPct val="80000"/>
              </a:lnSpc>
            </a:pPr>
            <a:r>
              <a:rPr lang="en-US" sz="1600" b="0" dirty="0" smtClean="0"/>
              <a:t>Is a person there?</a:t>
            </a:r>
          </a:p>
          <a:p>
            <a:pPr lvl="2">
              <a:lnSpc>
                <a:spcPct val="80000"/>
              </a:lnSpc>
            </a:pPr>
            <a:r>
              <a:rPr lang="en-US" sz="1400" b="0" dirty="0" smtClean="0"/>
              <a:t>Central to these questions is the issue of how we define personal identity and personhood.</a:t>
            </a:r>
          </a:p>
          <a:p>
            <a:pPr lvl="1">
              <a:lnSpc>
                <a:spcPct val="80000"/>
              </a:lnSpc>
            </a:pPr>
            <a:r>
              <a:rPr lang="en-US" sz="1600" b="0" dirty="0" smtClean="0"/>
              <a:t>Is there any hope, or any reasonable hope, for recovery or improvement?</a:t>
            </a:r>
          </a:p>
          <a:p>
            <a:pPr>
              <a:lnSpc>
                <a:spcPct val="80000"/>
              </a:lnSpc>
            </a:pPr>
            <a:r>
              <a:rPr lang="en-US" sz="1800" dirty="0" smtClean="0"/>
              <a:t>For everyone</a:t>
            </a:r>
            <a:r>
              <a:rPr lang="en-US" sz="1800" b="0" dirty="0" smtClean="0"/>
              <a:t>, uncertainty about what Terri’s wishes were.  Conflicting accounts of her wishes.  Here we see the importance, not only of advanced directives and durable power of attorney for health care, but also of extensive discussion of these issues among family and friends.</a:t>
            </a:r>
          </a:p>
          <a:p>
            <a:pPr>
              <a:lnSpc>
                <a:spcPct val="80000"/>
              </a:lnSpc>
            </a:pPr>
            <a:r>
              <a:rPr lang="en-US" sz="1800" dirty="0" smtClean="0"/>
              <a:t>For everyone</a:t>
            </a:r>
            <a:r>
              <a:rPr lang="en-US" sz="1800" b="0" dirty="0" smtClean="0"/>
              <a:t>, uncertainty about the extent of pain and discomfort associated with withdrawal of nutrition and hydration.   In this and numerous related questions about the end of life, hospice and palliative care programs can shed light on the process of dying.</a:t>
            </a:r>
          </a:p>
        </p:txBody>
      </p:sp>
      <p:sp>
        <p:nvSpPr>
          <p:cNvPr id="4" name="Date Placeholder 3"/>
          <p:cNvSpPr>
            <a:spLocks noGrp="1"/>
          </p:cNvSpPr>
          <p:nvPr>
            <p:ph type="dt" sz="half" idx="10"/>
          </p:nvPr>
        </p:nvSpPr>
        <p:spPr/>
        <p:txBody>
          <a:bodyPr/>
          <a:lstStyle/>
          <a:p>
            <a:pPr>
              <a:defRPr/>
            </a:pPr>
            <a:fld id="{36815CA4-DF7F-41B7-953E-1D53327B9D1F}" type="datetime1">
              <a:rPr lang="en-US"/>
              <a:pPr>
                <a:defRPr/>
              </a:pPr>
              <a:t>7/29/16</a:t>
            </a:fld>
            <a:endParaRPr lang="en-US" b="0">
              <a:solidFill>
                <a:schemeClr val="tx1"/>
              </a:solidFill>
            </a:endParaRPr>
          </a:p>
        </p:txBody>
      </p:sp>
      <p:sp>
        <p:nvSpPr>
          <p:cNvPr id="5" name="Footer Placeholder 4"/>
          <p:cNvSpPr>
            <a:spLocks noGrp="1"/>
          </p:cNvSpPr>
          <p:nvPr>
            <p:ph type="ftr" sz="quarter" idx="11"/>
          </p:nvPr>
        </p:nvSpPr>
        <p:spPr/>
        <p:txBody>
          <a:bodyPr/>
          <a:lstStyle/>
          <a:p>
            <a:pPr>
              <a:defRPr/>
            </a:pPr>
            <a:r>
              <a:rPr lang="en-US"/>
              <a:t>Lawrence M. Hinman  http://ethics.sandiego.edu</a:t>
            </a:r>
            <a:endParaRPr lang="en-US" b="0">
              <a:solidFill>
                <a:schemeClr val="tx1"/>
              </a:solidFill>
            </a:endParaRPr>
          </a:p>
        </p:txBody>
      </p:sp>
      <p:sp>
        <p:nvSpPr>
          <p:cNvPr id="6" name="Slide Number Placeholder 5"/>
          <p:cNvSpPr>
            <a:spLocks noGrp="1"/>
          </p:cNvSpPr>
          <p:nvPr>
            <p:ph type="sldNum" sz="quarter" idx="12"/>
          </p:nvPr>
        </p:nvSpPr>
        <p:spPr/>
        <p:txBody>
          <a:bodyPr/>
          <a:lstStyle/>
          <a:p>
            <a:pPr>
              <a:defRPr/>
            </a:pPr>
            <a:fld id="{02164E9C-BE36-4CCC-B943-559A7DB74266}" type="slidenum">
              <a:rPr lang="en-US"/>
              <a:pPr>
                <a:defRPr/>
              </a:pPr>
              <a:t>10</a:t>
            </a:fld>
            <a:endParaRPr lang="en-US" b="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1" name="Rectangle 2"/>
          <p:cNvSpPr>
            <a:spLocks noGrp="1" noChangeArrowheads="1"/>
          </p:cNvSpPr>
          <p:nvPr>
            <p:ph type="title"/>
          </p:nvPr>
        </p:nvSpPr>
        <p:spPr/>
        <p:txBody>
          <a:bodyPr/>
          <a:lstStyle/>
          <a:p>
            <a:r>
              <a:rPr lang="en-US" smtClean="0"/>
              <a:t>Schiavo Autopsy</a:t>
            </a:r>
          </a:p>
        </p:txBody>
      </p:sp>
      <p:sp>
        <p:nvSpPr>
          <p:cNvPr id="39942" name="Rectangle 3"/>
          <p:cNvSpPr>
            <a:spLocks noGrp="1" noChangeArrowheads="1"/>
          </p:cNvSpPr>
          <p:nvPr>
            <p:ph idx="1"/>
          </p:nvPr>
        </p:nvSpPr>
        <p:spPr/>
        <p:txBody>
          <a:bodyPr/>
          <a:lstStyle/>
          <a:p>
            <a:pPr>
              <a:buFont typeface="Monotype Sorts" pitchFamily="2" charset="2"/>
              <a:buNone/>
            </a:pPr>
            <a:r>
              <a:rPr lang="en-US" smtClean="0"/>
              <a:t>The Schiavo autopsy, released June 15 2005, showed severe and irreversible brain damage</a:t>
            </a:r>
          </a:p>
          <a:p>
            <a:r>
              <a:rPr lang="en-US" smtClean="0"/>
              <a:t>Brain half its usual size</a:t>
            </a:r>
          </a:p>
          <a:p>
            <a:r>
              <a:rPr lang="en-US" smtClean="0"/>
              <a:t>Damaged in almost all regions, including that region which controls vision</a:t>
            </a:r>
          </a:p>
        </p:txBody>
      </p:sp>
      <p:sp>
        <p:nvSpPr>
          <p:cNvPr id="4" name="Date Placeholder 3"/>
          <p:cNvSpPr>
            <a:spLocks noGrp="1"/>
          </p:cNvSpPr>
          <p:nvPr>
            <p:ph type="dt" sz="half" idx="10"/>
          </p:nvPr>
        </p:nvSpPr>
        <p:spPr/>
        <p:txBody>
          <a:bodyPr/>
          <a:lstStyle/>
          <a:p>
            <a:pPr>
              <a:defRPr/>
            </a:pPr>
            <a:fld id="{C499FD3D-A614-4C2F-8DB4-A52923836C01}" type="datetime1">
              <a:rPr lang="en-US"/>
              <a:pPr>
                <a:defRPr/>
              </a:pPr>
              <a:t>7/29/16</a:t>
            </a:fld>
            <a:endParaRPr lang="en-US" b="0">
              <a:solidFill>
                <a:schemeClr val="tx1"/>
              </a:solidFill>
            </a:endParaRPr>
          </a:p>
        </p:txBody>
      </p:sp>
      <p:sp>
        <p:nvSpPr>
          <p:cNvPr id="5" name="Footer Placeholder 4"/>
          <p:cNvSpPr>
            <a:spLocks noGrp="1"/>
          </p:cNvSpPr>
          <p:nvPr>
            <p:ph type="ftr" sz="quarter" idx="11"/>
          </p:nvPr>
        </p:nvSpPr>
        <p:spPr/>
        <p:txBody>
          <a:bodyPr/>
          <a:lstStyle/>
          <a:p>
            <a:pPr>
              <a:defRPr/>
            </a:pPr>
            <a:r>
              <a:rPr lang="en-US"/>
              <a:t>Lawrence M. Hinman  http://ethics.sandiego.edu</a:t>
            </a:r>
            <a:endParaRPr lang="en-US" b="0">
              <a:solidFill>
                <a:schemeClr val="tx1"/>
              </a:solidFill>
            </a:endParaRPr>
          </a:p>
        </p:txBody>
      </p:sp>
      <p:sp>
        <p:nvSpPr>
          <p:cNvPr id="6" name="Slide Number Placeholder 5"/>
          <p:cNvSpPr>
            <a:spLocks noGrp="1"/>
          </p:cNvSpPr>
          <p:nvPr>
            <p:ph type="sldNum" sz="quarter" idx="12"/>
          </p:nvPr>
        </p:nvSpPr>
        <p:spPr/>
        <p:txBody>
          <a:bodyPr/>
          <a:lstStyle/>
          <a:p>
            <a:pPr>
              <a:defRPr/>
            </a:pPr>
            <a:fld id="{474D7B8A-D91F-4534-8598-F66DD2E23185}" type="slidenum">
              <a:rPr lang="en-US"/>
              <a:pPr>
                <a:defRPr/>
              </a:pPr>
              <a:t>11</a:t>
            </a:fld>
            <a:endParaRPr lang="en-US" b="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1173163" y="0"/>
            <a:ext cx="7772400" cy="1143000"/>
          </a:xfrm>
        </p:spPr>
        <p:txBody>
          <a:bodyPr>
            <a:normAutofit fontScale="90000"/>
          </a:bodyPr>
          <a:lstStyle/>
          <a:p>
            <a:r>
              <a:rPr lang="en-US" smtClean="0"/>
              <a:t>The Oregon Death with Dignity Act</a:t>
            </a:r>
          </a:p>
        </p:txBody>
      </p:sp>
      <p:pic>
        <p:nvPicPr>
          <p:cNvPr id="40966" name="Picture 3"/>
          <p:cNvPicPr>
            <a:picLocks noGrp="1" noChangeAspect="1" noChangeArrowheads="1"/>
          </p:cNvPicPr>
          <p:nvPr>
            <p:ph idx="1"/>
          </p:nvPr>
        </p:nvPicPr>
        <p:blipFill>
          <a:blip r:embed="rId3"/>
          <a:srcRect/>
          <a:stretch>
            <a:fillRect/>
          </a:stretch>
        </p:blipFill>
        <p:spPr>
          <a:xfrm>
            <a:off x="1981200" y="1490663"/>
            <a:ext cx="5762625" cy="4124325"/>
          </a:xfrm>
          <a:noFill/>
        </p:spPr>
      </p:pic>
      <p:sp>
        <p:nvSpPr>
          <p:cNvPr id="4" name="Date Placeholder 3"/>
          <p:cNvSpPr>
            <a:spLocks noGrp="1"/>
          </p:cNvSpPr>
          <p:nvPr>
            <p:ph type="dt" sz="half" idx="10"/>
          </p:nvPr>
        </p:nvSpPr>
        <p:spPr/>
        <p:txBody>
          <a:bodyPr/>
          <a:lstStyle/>
          <a:p>
            <a:pPr>
              <a:defRPr/>
            </a:pPr>
            <a:fld id="{D150901C-6F2D-46FC-839D-D41D5B491991}" type="datetime1">
              <a:rPr lang="en-US"/>
              <a:pPr>
                <a:defRPr/>
              </a:pPr>
              <a:t>7/29/16</a:t>
            </a:fld>
            <a:endParaRPr lang="en-US" b="0">
              <a:solidFill>
                <a:schemeClr val="tx1"/>
              </a:solidFill>
            </a:endParaRPr>
          </a:p>
        </p:txBody>
      </p:sp>
      <p:sp>
        <p:nvSpPr>
          <p:cNvPr id="5" name="Footer Placeholder 4"/>
          <p:cNvSpPr>
            <a:spLocks noGrp="1"/>
          </p:cNvSpPr>
          <p:nvPr>
            <p:ph type="ftr" sz="quarter" idx="11"/>
          </p:nvPr>
        </p:nvSpPr>
        <p:spPr/>
        <p:txBody>
          <a:bodyPr/>
          <a:lstStyle/>
          <a:p>
            <a:pPr>
              <a:defRPr/>
            </a:pPr>
            <a:r>
              <a:rPr lang="en-US"/>
              <a:t>Lawrence M. Hinman  http://ethics.sandiego.edu</a:t>
            </a:r>
            <a:endParaRPr lang="en-US" b="0">
              <a:solidFill>
                <a:schemeClr val="tx1"/>
              </a:solidFill>
            </a:endParaRPr>
          </a:p>
        </p:txBody>
      </p:sp>
      <p:sp>
        <p:nvSpPr>
          <p:cNvPr id="6" name="Slide Number Placeholder 5"/>
          <p:cNvSpPr>
            <a:spLocks noGrp="1"/>
          </p:cNvSpPr>
          <p:nvPr>
            <p:ph type="sldNum" sz="quarter" idx="12"/>
          </p:nvPr>
        </p:nvSpPr>
        <p:spPr/>
        <p:txBody>
          <a:bodyPr/>
          <a:lstStyle/>
          <a:p>
            <a:pPr>
              <a:defRPr/>
            </a:pPr>
            <a:fld id="{A0D7D962-3D13-4FAA-9A12-1F5AC2DB9819}" type="slidenum">
              <a:rPr lang="en-US"/>
              <a:pPr>
                <a:defRPr/>
              </a:pPr>
              <a:t>12</a:t>
            </a:fld>
            <a:endParaRPr lang="en-US" b="0">
              <a:solidFill>
                <a:schemeClr val="tx1"/>
              </a:solidFill>
            </a:endParaRPr>
          </a:p>
        </p:txBody>
      </p:sp>
      <p:sp>
        <p:nvSpPr>
          <p:cNvPr id="40967" name="TextBox 8"/>
          <p:cNvSpPr txBox="1">
            <a:spLocks noChangeArrowheads="1"/>
          </p:cNvSpPr>
          <p:nvPr/>
        </p:nvSpPr>
        <p:spPr bwMode="auto">
          <a:xfrm>
            <a:off x="1752600" y="5715000"/>
            <a:ext cx="6629400" cy="461963"/>
          </a:xfrm>
          <a:prstGeom prst="rect">
            <a:avLst/>
          </a:prstGeom>
          <a:noFill/>
          <a:ln w="9525">
            <a:noFill/>
            <a:miter lim="800000"/>
            <a:headEnd/>
            <a:tailEnd/>
          </a:ln>
        </p:spPr>
        <p:txBody>
          <a:bodyPr>
            <a:spAutoFit/>
          </a:bodyPr>
          <a:lstStyle/>
          <a:p>
            <a:r>
              <a:rPr lang="en-US" dirty="0">
                <a:hlinkClick r:id="rId4"/>
              </a:rPr>
              <a:t>http://www.oregon.gov/DHS/ph/pas/index.shtml</a:t>
            </a:r>
            <a:r>
              <a:rPr lang="en-US" dirty="0"/>
              <a:t> </a:t>
            </a:r>
          </a:p>
        </p:txBody>
      </p:sp>
      <p:pic>
        <p:nvPicPr>
          <p:cNvPr id="2" name="Picture 1" descr="Oreg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2600" y="1447800"/>
            <a:ext cx="6248400" cy="464920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1173163" y="0"/>
            <a:ext cx="7772400" cy="1143000"/>
          </a:xfrm>
        </p:spPr>
        <p:txBody>
          <a:bodyPr/>
          <a:lstStyle/>
          <a:p>
            <a:r>
              <a:rPr lang="en-US" smtClean="0"/>
              <a:t>Oregon</a:t>
            </a:r>
          </a:p>
        </p:txBody>
      </p:sp>
      <p:sp>
        <p:nvSpPr>
          <p:cNvPr id="41987" name="Content Placeholder 2"/>
          <p:cNvSpPr>
            <a:spLocks noGrp="1"/>
          </p:cNvSpPr>
          <p:nvPr>
            <p:ph idx="1"/>
          </p:nvPr>
        </p:nvSpPr>
        <p:spPr>
          <a:xfrm>
            <a:off x="381000" y="1676400"/>
            <a:ext cx="8564563" cy="4419600"/>
          </a:xfrm>
        </p:spPr>
        <p:txBody>
          <a:bodyPr/>
          <a:lstStyle/>
          <a:p>
            <a:r>
              <a:rPr lang="en-US" sz="1800" dirty="0" smtClean="0"/>
              <a:t>“The most important reasons for requesting PAD…were </a:t>
            </a:r>
          </a:p>
          <a:p>
            <a:pPr lvl="1"/>
            <a:r>
              <a:rPr lang="en-US" sz="1400" dirty="0" smtClean="0"/>
              <a:t>wanting to control the circumstances of death and die at home; </a:t>
            </a:r>
          </a:p>
          <a:p>
            <a:pPr lvl="1"/>
            <a:r>
              <a:rPr lang="en-US" sz="1400" dirty="0" smtClean="0"/>
              <a:t>loss of independence; and </a:t>
            </a:r>
          </a:p>
          <a:p>
            <a:pPr lvl="1"/>
            <a:r>
              <a:rPr lang="en-US" sz="1400" dirty="0" smtClean="0"/>
              <a:t>concerns about future pain, poor quality of life, and inability to care for one’s self. </a:t>
            </a:r>
          </a:p>
          <a:p>
            <a:r>
              <a:rPr lang="en-US" sz="1800" dirty="0" smtClean="0"/>
              <a:t>All physical symptoms (</a:t>
            </a:r>
            <a:r>
              <a:rPr lang="en-US" sz="1800" dirty="0" err="1" smtClean="0"/>
              <a:t>eg</a:t>
            </a:r>
            <a:r>
              <a:rPr lang="en-US" sz="1800" dirty="0" smtClean="0"/>
              <a:t>, pain, </a:t>
            </a:r>
            <a:r>
              <a:rPr lang="en-US" sz="1800" dirty="0" err="1" smtClean="0"/>
              <a:t>dyspnea</a:t>
            </a:r>
            <a:r>
              <a:rPr lang="en-US" sz="1800" dirty="0" smtClean="0"/>
              <a:t>, and fatigue) at the time of the interview were rated as unimportant (median score, 1), but concerns about physical symptoms in the future were rated at a median score of 3 or higher. </a:t>
            </a:r>
          </a:p>
          <a:p>
            <a:r>
              <a:rPr lang="en-US" sz="1800" dirty="0" smtClean="0"/>
              <a:t>“Lack of social support and depressed mood were rated as unimportant reasons for requesting PAD. :</a:t>
            </a:r>
          </a:p>
          <a:p>
            <a:endParaRPr lang="en-US" sz="1800" dirty="0" smtClean="0"/>
          </a:p>
          <a:p>
            <a:r>
              <a:rPr lang="en-US" sz="1800" dirty="0" smtClean="0"/>
              <a:t>Oregonians’ Reasons for Requesting Physician Aid in Dying.  </a:t>
            </a:r>
            <a:r>
              <a:rPr lang="en-US" sz="1800" i="1" dirty="0" smtClean="0"/>
              <a:t>Linda </a:t>
            </a:r>
            <a:r>
              <a:rPr lang="en-US" sz="1800" i="1" dirty="0" err="1" smtClean="0"/>
              <a:t>Ganzini</a:t>
            </a:r>
            <a:r>
              <a:rPr lang="en-US" sz="1800" i="1" dirty="0" smtClean="0"/>
              <a:t>, MD, MPH; Elizabeth R. Goy, PhD; Steven K.  </a:t>
            </a:r>
            <a:r>
              <a:rPr lang="en-US" sz="1800" i="1" dirty="0" err="1" smtClean="0"/>
              <a:t>obscha</a:t>
            </a:r>
            <a:r>
              <a:rPr lang="en-US" sz="1800" i="1" dirty="0" smtClean="0"/>
              <a:t>, MD.  </a:t>
            </a:r>
          </a:p>
          <a:p>
            <a:endParaRPr lang="en-US" sz="1800" i="1" dirty="0" smtClean="0"/>
          </a:p>
          <a:p>
            <a:r>
              <a:rPr lang="en-US" sz="1800" dirty="0" smtClean="0"/>
              <a:t>ARCH INTERN MED/VOL 169 (NO. 5), MAR 9, 2009</a:t>
            </a:r>
          </a:p>
        </p:txBody>
      </p:sp>
      <p:sp>
        <p:nvSpPr>
          <p:cNvPr id="4" name="Date Placeholder 3"/>
          <p:cNvSpPr>
            <a:spLocks noGrp="1"/>
          </p:cNvSpPr>
          <p:nvPr>
            <p:ph type="dt" sz="half" idx="10"/>
          </p:nvPr>
        </p:nvSpPr>
        <p:spPr/>
        <p:txBody>
          <a:bodyPr/>
          <a:lstStyle/>
          <a:p>
            <a:pPr>
              <a:defRPr/>
            </a:pPr>
            <a:fld id="{D150901C-6F2D-46FC-839D-D41D5B491991}" type="datetime1">
              <a:rPr lang="en-US"/>
              <a:pPr>
                <a:defRPr/>
              </a:pPr>
              <a:t>7/29/16</a:t>
            </a:fld>
            <a:endParaRPr lang="en-US" b="0">
              <a:solidFill>
                <a:schemeClr val="tx1"/>
              </a:solidFill>
            </a:endParaRPr>
          </a:p>
        </p:txBody>
      </p:sp>
      <p:sp>
        <p:nvSpPr>
          <p:cNvPr id="5" name="Footer Placeholder 4"/>
          <p:cNvSpPr>
            <a:spLocks noGrp="1"/>
          </p:cNvSpPr>
          <p:nvPr>
            <p:ph type="ftr" sz="quarter" idx="11"/>
          </p:nvPr>
        </p:nvSpPr>
        <p:spPr/>
        <p:txBody>
          <a:bodyPr/>
          <a:lstStyle/>
          <a:p>
            <a:pPr>
              <a:defRPr/>
            </a:pPr>
            <a:r>
              <a:rPr lang="en-US"/>
              <a:t>Lawrence M. Hinman  http://ethics.sandiego.edu</a:t>
            </a:r>
            <a:endParaRPr lang="en-US" b="0">
              <a:solidFill>
                <a:schemeClr val="tx1"/>
              </a:solidFill>
            </a:endParaRPr>
          </a:p>
        </p:txBody>
      </p:sp>
      <p:sp>
        <p:nvSpPr>
          <p:cNvPr id="6" name="Slide Number Placeholder 5"/>
          <p:cNvSpPr>
            <a:spLocks noGrp="1"/>
          </p:cNvSpPr>
          <p:nvPr>
            <p:ph type="sldNum" sz="quarter" idx="12"/>
          </p:nvPr>
        </p:nvSpPr>
        <p:spPr/>
        <p:txBody>
          <a:bodyPr/>
          <a:lstStyle/>
          <a:p>
            <a:pPr>
              <a:defRPr/>
            </a:pPr>
            <a:fld id="{38042D82-2898-4562-9451-25B6E7332912}" type="slidenum">
              <a:rPr lang="en-US"/>
              <a:pPr>
                <a:defRPr/>
              </a:pPr>
              <a:t>13</a:t>
            </a:fld>
            <a:endParaRPr lang="en-US" b="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7" name="Rectangle 2"/>
          <p:cNvSpPr>
            <a:spLocks noGrp="1" noChangeArrowheads="1"/>
          </p:cNvSpPr>
          <p:nvPr>
            <p:ph type="title"/>
          </p:nvPr>
        </p:nvSpPr>
        <p:spPr>
          <a:xfrm>
            <a:off x="1371600" y="457200"/>
            <a:ext cx="7543800" cy="1143000"/>
          </a:xfrm>
          <a:noFill/>
        </p:spPr>
        <p:txBody>
          <a:bodyPr lIns="92075" tIns="46038" rIns="92075" bIns="46038"/>
          <a:lstStyle/>
          <a:p>
            <a:r>
              <a:rPr lang="en-US" smtClean="0"/>
              <a:t>Some Initial Distinctions</a:t>
            </a:r>
          </a:p>
        </p:txBody>
      </p:sp>
      <p:sp>
        <p:nvSpPr>
          <p:cNvPr id="44038" name="Rectangle 3"/>
          <p:cNvSpPr>
            <a:spLocks noGrp="1" noChangeArrowheads="1"/>
          </p:cNvSpPr>
          <p:nvPr>
            <p:ph idx="1"/>
          </p:nvPr>
        </p:nvSpPr>
        <p:spPr>
          <a:noFill/>
        </p:spPr>
        <p:txBody>
          <a:bodyPr lIns="92075" tIns="46038" rIns="92075" bIns="46038"/>
          <a:lstStyle/>
          <a:p>
            <a:r>
              <a:rPr lang="en-US" smtClean="0"/>
              <a:t>Active vs. Passive Euthanasia</a:t>
            </a:r>
          </a:p>
          <a:p>
            <a:r>
              <a:rPr lang="en-US" smtClean="0"/>
              <a:t>Voluntary, Non-voluntary, and Involuntary Euthanasia</a:t>
            </a:r>
          </a:p>
          <a:p>
            <a:r>
              <a:rPr lang="en-US" smtClean="0"/>
              <a:t>Assisted vs. Unassisted Euthanasia</a:t>
            </a:r>
          </a:p>
          <a:p>
            <a:endParaRPr lang="en-US" smtClean="0"/>
          </a:p>
        </p:txBody>
      </p:sp>
      <p:sp>
        <p:nvSpPr>
          <p:cNvPr id="4" name="Date Placeholder 3"/>
          <p:cNvSpPr>
            <a:spLocks noGrp="1"/>
          </p:cNvSpPr>
          <p:nvPr>
            <p:ph type="dt" sz="half" idx="10"/>
          </p:nvPr>
        </p:nvSpPr>
        <p:spPr/>
        <p:txBody>
          <a:bodyPr/>
          <a:lstStyle/>
          <a:p>
            <a:pPr>
              <a:defRPr/>
            </a:pPr>
            <a:fld id="{35034CA7-8996-4C13-90C6-5765CB8EE8DD}" type="datetime1">
              <a:rPr lang="en-US"/>
              <a:pPr>
                <a:defRPr/>
              </a:pPr>
              <a:t>7/29/16</a:t>
            </a:fld>
            <a:endParaRPr lang="en-US" b="0">
              <a:solidFill>
                <a:schemeClr val="tx1"/>
              </a:solidFill>
            </a:endParaRPr>
          </a:p>
        </p:txBody>
      </p:sp>
      <p:sp>
        <p:nvSpPr>
          <p:cNvPr id="5" name="Footer Placeholder 4"/>
          <p:cNvSpPr>
            <a:spLocks noGrp="1"/>
          </p:cNvSpPr>
          <p:nvPr>
            <p:ph type="ftr" sz="quarter" idx="11"/>
          </p:nvPr>
        </p:nvSpPr>
        <p:spPr/>
        <p:txBody>
          <a:bodyPr/>
          <a:lstStyle/>
          <a:p>
            <a:pPr>
              <a:defRPr/>
            </a:pPr>
            <a:r>
              <a:rPr lang="en-US"/>
              <a:t>Lawrence M. Hinman  http://ethics.sandiego.edu</a:t>
            </a:r>
            <a:endParaRPr lang="en-US" b="0">
              <a:solidFill>
                <a:schemeClr val="tx1"/>
              </a:solidFill>
            </a:endParaRPr>
          </a:p>
        </p:txBody>
      </p:sp>
      <p:sp>
        <p:nvSpPr>
          <p:cNvPr id="6" name="Slide Number Placeholder 5"/>
          <p:cNvSpPr>
            <a:spLocks noGrp="1"/>
          </p:cNvSpPr>
          <p:nvPr>
            <p:ph type="sldNum" sz="quarter" idx="12"/>
          </p:nvPr>
        </p:nvSpPr>
        <p:spPr/>
        <p:txBody>
          <a:bodyPr/>
          <a:lstStyle/>
          <a:p>
            <a:pPr>
              <a:defRPr/>
            </a:pPr>
            <a:fld id="{3ED8B85D-70F7-45BE-9118-529A32E9B95B}" type="slidenum">
              <a:rPr lang="en-US"/>
              <a:pPr>
                <a:defRPr/>
              </a:pPr>
              <a:t>14</a:t>
            </a:fld>
            <a:endParaRPr lang="en-US" b="0">
              <a:solidFill>
                <a:schemeClr val="tx1"/>
              </a:solidFill>
            </a:endParaRPr>
          </a:p>
        </p:txBody>
      </p:sp>
    </p:spTree>
  </p:cSld>
  <p:clrMapOvr>
    <a:masterClrMapping/>
  </p:clrMapOvr>
  <p:transition>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1" name="Rectangle 2"/>
          <p:cNvSpPr>
            <a:spLocks noGrp="1" noChangeArrowheads="1"/>
          </p:cNvSpPr>
          <p:nvPr>
            <p:ph type="title"/>
          </p:nvPr>
        </p:nvSpPr>
        <p:spPr/>
        <p:txBody>
          <a:bodyPr/>
          <a:lstStyle/>
          <a:p>
            <a:r>
              <a:rPr lang="en-US" smtClean="0"/>
              <a:t>Active vs. Passive Euthanasia</a:t>
            </a:r>
          </a:p>
        </p:txBody>
      </p:sp>
      <p:sp>
        <p:nvSpPr>
          <p:cNvPr id="45062" name="Rectangle 3"/>
          <p:cNvSpPr>
            <a:spLocks noGrp="1" noChangeArrowheads="1"/>
          </p:cNvSpPr>
          <p:nvPr>
            <p:ph idx="1"/>
          </p:nvPr>
        </p:nvSpPr>
        <p:spPr>
          <a:xfrm>
            <a:off x="1143000" y="1752600"/>
            <a:ext cx="7772400" cy="4114800"/>
          </a:xfrm>
        </p:spPr>
        <p:txBody>
          <a:bodyPr/>
          <a:lstStyle/>
          <a:p>
            <a:r>
              <a:rPr lang="en-US" sz="2800" b="0" i="1" smtClean="0"/>
              <a:t>Active euthanasia</a:t>
            </a:r>
            <a:r>
              <a:rPr lang="en-US" sz="2800" smtClean="0"/>
              <a:t> occurs in those instances in which someone takes active means, such as a lethal injection, to bring about someone’s death; </a:t>
            </a:r>
          </a:p>
          <a:p>
            <a:r>
              <a:rPr lang="en-US" sz="2800" b="0" i="1" smtClean="0"/>
              <a:t>Passive euthanasia</a:t>
            </a:r>
            <a:r>
              <a:rPr lang="en-US" sz="2800" smtClean="0"/>
              <a:t> occurs in those instances in which someone simply refuses to intervene in order to prevent someone’s death. </a:t>
            </a:r>
          </a:p>
        </p:txBody>
      </p:sp>
      <p:sp>
        <p:nvSpPr>
          <p:cNvPr id="4" name="Date Placeholder 3"/>
          <p:cNvSpPr>
            <a:spLocks noGrp="1"/>
          </p:cNvSpPr>
          <p:nvPr>
            <p:ph type="dt" sz="half" idx="10"/>
          </p:nvPr>
        </p:nvSpPr>
        <p:spPr/>
        <p:txBody>
          <a:bodyPr/>
          <a:lstStyle/>
          <a:p>
            <a:pPr>
              <a:defRPr/>
            </a:pPr>
            <a:fld id="{400830BE-640B-4AB3-B4CE-B26BB92A564A}" type="datetime1">
              <a:rPr lang="en-US"/>
              <a:pPr>
                <a:defRPr/>
              </a:pPr>
              <a:t>7/29/16</a:t>
            </a:fld>
            <a:endParaRPr lang="en-US" b="0">
              <a:solidFill>
                <a:schemeClr val="tx1"/>
              </a:solidFill>
            </a:endParaRPr>
          </a:p>
        </p:txBody>
      </p:sp>
      <p:sp>
        <p:nvSpPr>
          <p:cNvPr id="5" name="Footer Placeholder 4"/>
          <p:cNvSpPr>
            <a:spLocks noGrp="1"/>
          </p:cNvSpPr>
          <p:nvPr>
            <p:ph type="ftr" sz="quarter" idx="11"/>
          </p:nvPr>
        </p:nvSpPr>
        <p:spPr/>
        <p:txBody>
          <a:bodyPr/>
          <a:lstStyle/>
          <a:p>
            <a:pPr>
              <a:defRPr/>
            </a:pPr>
            <a:r>
              <a:rPr lang="en-US"/>
              <a:t>Lawrence M. Hinman  http://ethics.sandiego.edu</a:t>
            </a:r>
            <a:endParaRPr lang="en-US" b="0">
              <a:solidFill>
                <a:schemeClr val="tx1"/>
              </a:solidFill>
            </a:endParaRPr>
          </a:p>
        </p:txBody>
      </p:sp>
      <p:sp>
        <p:nvSpPr>
          <p:cNvPr id="6" name="Slide Number Placeholder 5"/>
          <p:cNvSpPr>
            <a:spLocks noGrp="1"/>
          </p:cNvSpPr>
          <p:nvPr>
            <p:ph type="sldNum" sz="quarter" idx="12"/>
          </p:nvPr>
        </p:nvSpPr>
        <p:spPr/>
        <p:txBody>
          <a:bodyPr/>
          <a:lstStyle/>
          <a:p>
            <a:pPr>
              <a:defRPr/>
            </a:pPr>
            <a:fld id="{6E753C1C-4423-4238-BB5E-2C59291F7B31}" type="slidenum">
              <a:rPr lang="en-US"/>
              <a:pPr>
                <a:defRPr/>
              </a:pPr>
              <a:t>15</a:t>
            </a:fld>
            <a:endParaRPr lang="en-US" b="0">
              <a:solidFill>
                <a:schemeClr val="tx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Rectangle 2"/>
          <p:cNvSpPr>
            <a:spLocks noGrp="1" noChangeArrowheads="1"/>
          </p:cNvSpPr>
          <p:nvPr>
            <p:ph type="title"/>
          </p:nvPr>
        </p:nvSpPr>
        <p:spPr>
          <a:xfrm>
            <a:off x="533400" y="76200"/>
            <a:ext cx="8412163" cy="1143000"/>
          </a:xfrm>
        </p:spPr>
        <p:txBody>
          <a:bodyPr>
            <a:normAutofit fontScale="90000"/>
          </a:bodyPr>
          <a:lstStyle/>
          <a:p>
            <a:r>
              <a:rPr lang="en-US" dirty="0" smtClean="0"/>
              <a:t>Criticisms of the Active/Passive Distinction in Euthanasia</a:t>
            </a:r>
          </a:p>
        </p:txBody>
      </p:sp>
      <p:sp>
        <p:nvSpPr>
          <p:cNvPr id="46086" name="Rectangle 3"/>
          <p:cNvSpPr>
            <a:spLocks noGrp="1" noChangeArrowheads="1"/>
          </p:cNvSpPr>
          <p:nvPr>
            <p:ph idx="1"/>
          </p:nvPr>
        </p:nvSpPr>
        <p:spPr/>
        <p:txBody>
          <a:bodyPr/>
          <a:lstStyle/>
          <a:p>
            <a:r>
              <a:rPr lang="en-US" b="0" smtClean="0"/>
              <a:t>Conceptual Clarity</a:t>
            </a:r>
            <a:endParaRPr lang="en-US" smtClean="0"/>
          </a:p>
          <a:p>
            <a:pPr lvl="1"/>
            <a:r>
              <a:rPr lang="en-US" smtClean="0"/>
              <a:t>Vague dividing line between active and passive, depending on notion of “normal care”</a:t>
            </a:r>
          </a:p>
          <a:p>
            <a:pPr lvl="1"/>
            <a:r>
              <a:rPr lang="en-US" smtClean="0"/>
              <a:t>Principle of double effect</a:t>
            </a:r>
          </a:p>
          <a:p>
            <a:r>
              <a:rPr lang="en-US" b="0" smtClean="0"/>
              <a:t>Moral Significance</a:t>
            </a:r>
            <a:endParaRPr lang="en-US" smtClean="0"/>
          </a:p>
          <a:p>
            <a:pPr lvl="1"/>
            <a:r>
              <a:rPr lang="en-US" smtClean="0"/>
              <a:t>Does passive euthanasia sometimes cause more suffering?</a:t>
            </a:r>
          </a:p>
        </p:txBody>
      </p:sp>
      <p:sp>
        <p:nvSpPr>
          <p:cNvPr id="4" name="Date Placeholder 3"/>
          <p:cNvSpPr>
            <a:spLocks noGrp="1"/>
          </p:cNvSpPr>
          <p:nvPr>
            <p:ph type="dt" sz="half" idx="10"/>
          </p:nvPr>
        </p:nvSpPr>
        <p:spPr/>
        <p:txBody>
          <a:bodyPr/>
          <a:lstStyle/>
          <a:p>
            <a:pPr>
              <a:defRPr/>
            </a:pPr>
            <a:fld id="{A6A89FBE-73F3-49A0-9838-5A847B863FC2}" type="datetime1">
              <a:rPr lang="en-US"/>
              <a:pPr>
                <a:defRPr/>
              </a:pPr>
              <a:t>7/29/16</a:t>
            </a:fld>
            <a:endParaRPr lang="en-US" b="0">
              <a:solidFill>
                <a:schemeClr val="tx1"/>
              </a:solidFill>
            </a:endParaRPr>
          </a:p>
        </p:txBody>
      </p:sp>
      <p:sp>
        <p:nvSpPr>
          <p:cNvPr id="5" name="Footer Placeholder 4"/>
          <p:cNvSpPr>
            <a:spLocks noGrp="1"/>
          </p:cNvSpPr>
          <p:nvPr>
            <p:ph type="ftr" sz="quarter" idx="11"/>
          </p:nvPr>
        </p:nvSpPr>
        <p:spPr/>
        <p:txBody>
          <a:bodyPr/>
          <a:lstStyle/>
          <a:p>
            <a:pPr>
              <a:defRPr/>
            </a:pPr>
            <a:r>
              <a:rPr lang="en-US"/>
              <a:t>Lawrence M. Hinman  http://ethics.sandiego.edu</a:t>
            </a:r>
            <a:endParaRPr lang="en-US" b="0">
              <a:solidFill>
                <a:schemeClr val="tx1"/>
              </a:solidFill>
            </a:endParaRPr>
          </a:p>
        </p:txBody>
      </p:sp>
      <p:sp>
        <p:nvSpPr>
          <p:cNvPr id="6" name="Slide Number Placeholder 5"/>
          <p:cNvSpPr>
            <a:spLocks noGrp="1"/>
          </p:cNvSpPr>
          <p:nvPr>
            <p:ph type="sldNum" sz="quarter" idx="12"/>
          </p:nvPr>
        </p:nvSpPr>
        <p:spPr/>
        <p:txBody>
          <a:bodyPr/>
          <a:lstStyle/>
          <a:p>
            <a:pPr>
              <a:defRPr/>
            </a:pPr>
            <a:fld id="{C40E7D8A-867B-4833-9A31-DB01E6EA91B4}" type="slidenum">
              <a:rPr lang="en-US"/>
              <a:pPr>
                <a:defRPr/>
              </a:pPr>
              <a:t>16</a:t>
            </a:fld>
            <a:endParaRPr lang="en-US" b="0">
              <a:solidFill>
                <a:schemeClr val="tx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9" name="Rectangle 2"/>
          <p:cNvSpPr>
            <a:spLocks noGrp="1" noChangeArrowheads="1"/>
          </p:cNvSpPr>
          <p:nvPr>
            <p:ph type="title"/>
          </p:nvPr>
        </p:nvSpPr>
        <p:spPr>
          <a:xfrm>
            <a:off x="1143000" y="381000"/>
            <a:ext cx="7772400" cy="1143000"/>
          </a:xfrm>
        </p:spPr>
        <p:txBody>
          <a:bodyPr/>
          <a:lstStyle/>
          <a:p>
            <a:r>
              <a:rPr lang="en-US" smtClean="0"/>
              <a:t>Active Euthanasia</a:t>
            </a:r>
          </a:p>
        </p:txBody>
      </p:sp>
      <p:sp>
        <p:nvSpPr>
          <p:cNvPr id="47110" name="Rectangle 3"/>
          <p:cNvSpPr>
            <a:spLocks noGrp="1" noChangeArrowheads="1"/>
          </p:cNvSpPr>
          <p:nvPr>
            <p:ph idx="1"/>
          </p:nvPr>
        </p:nvSpPr>
        <p:spPr>
          <a:xfrm>
            <a:off x="609600" y="1600200"/>
            <a:ext cx="7772400" cy="4724400"/>
          </a:xfrm>
        </p:spPr>
        <p:txBody>
          <a:bodyPr/>
          <a:lstStyle/>
          <a:p>
            <a:pPr>
              <a:lnSpc>
                <a:spcPct val="90000"/>
              </a:lnSpc>
              <a:buFont typeface="Monotype Sorts" pitchFamily="2" charset="2"/>
              <a:buNone/>
            </a:pPr>
            <a:r>
              <a:rPr lang="en-US" dirty="0" smtClean="0"/>
              <a:t>Typical case for active euthanasia</a:t>
            </a:r>
          </a:p>
          <a:p>
            <a:pPr lvl="1">
              <a:lnSpc>
                <a:spcPct val="90000"/>
              </a:lnSpc>
            </a:pPr>
            <a:r>
              <a:rPr lang="en-US" dirty="0" smtClean="0"/>
              <a:t>there is no doubt that the patient will die soon</a:t>
            </a:r>
          </a:p>
          <a:p>
            <a:pPr lvl="1">
              <a:lnSpc>
                <a:spcPct val="90000"/>
              </a:lnSpc>
            </a:pPr>
            <a:r>
              <a:rPr lang="en-US" dirty="0" smtClean="0"/>
              <a:t>the option of passive euthanasia causes significantly more pain for the patient (and often the family as well) than active euthanasia and does nothing to enhance the remaining life of the patient, and </a:t>
            </a:r>
          </a:p>
          <a:p>
            <a:pPr lvl="1">
              <a:lnSpc>
                <a:spcPct val="90000"/>
              </a:lnSpc>
            </a:pPr>
            <a:r>
              <a:rPr lang="en-US" dirty="0" smtClean="0"/>
              <a:t>passive measures will not bring about the death of the patient. </a:t>
            </a:r>
          </a:p>
        </p:txBody>
      </p:sp>
      <p:sp>
        <p:nvSpPr>
          <p:cNvPr id="4" name="Date Placeholder 3"/>
          <p:cNvSpPr>
            <a:spLocks noGrp="1"/>
          </p:cNvSpPr>
          <p:nvPr>
            <p:ph type="dt" sz="half" idx="10"/>
          </p:nvPr>
        </p:nvSpPr>
        <p:spPr/>
        <p:txBody>
          <a:bodyPr/>
          <a:lstStyle/>
          <a:p>
            <a:pPr>
              <a:defRPr/>
            </a:pPr>
            <a:fld id="{4B0F9B63-8649-490A-9646-243029ABD18E}" type="datetime1">
              <a:rPr lang="en-US"/>
              <a:pPr>
                <a:defRPr/>
              </a:pPr>
              <a:t>7/29/16</a:t>
            </a:fld>
            <a:endParaRPr lang="en-US" b="0">
              <a:solidFill>
                <a:schemeClr val="tx1"/>
              </a:solidFill>
            </a:endParaRPr>
          </a:p>
        </p:txBody>
      </p:sp>
      <p:sp>
        <p:nvSpPr>
          <p:cNvPr id="5" name="Footer Placeholder 4"/>
          <p:cNvSpPr>
            <a:spLocks noGrp="1"/>
          </p:cNvSpPr>
          <p:nvPr>
            <p:ph type="ftr" sz="quarter" idx="11"/>
          </p:nvPr>
        </p:nvSpPr>
        <p:spPr/>
        <p:txBody>
          <a:bodyPr/>
          <a:lstStyle/>
          <a:p>
            <a:pPr>
              <a:defRPr/>
            </a:pPr>
            <a:r>
              <a:rPr lang="en-US"/>
              <a:t>Lawrence M. Hinman  http://ethics.sandiego.edu</a:t>
            </a:r>
            <a:endParaRPr lang="en-US" b="0">
              <a:solidFill>
                <a:schemeClr val="tx1"/>
              </a:solidFill>
            </a:endParaRPr>
          </a:p>
        </p:txBody>
      </p:sp>
      <p:sp>
        <p:nvSpPr>
          <p:cNvPr id="6" name="Slide Number Placeholder 5"/>
          <p:cNvSpPr>
            <a:spLocks noGrp="1"/>
          </p:cNvSpPr>
          <p:nvPr>
            <p:ph type="sldNum" sz="quarter" idx="12"/>
          </p:nvPr>
        </p:nvSpPr>
        <p:spPr/>
        <p:txBody>
          <a:bodyPr/>
          <a:lstStyle/>
          <a:p>
            <a:pPr>
              <a:defRPr/>
            </a:pPr>
            <a:fld id="{E1B33A8E-9015-41CC-AA29-F50FA0859591}" type="slidenum">
              <a:rPr lang="en-US"/>
              <a:pPr>
                <a:defRPr/>
              </a:pPr>
              <a:t>17</a:t>
            </a:fld>
            <a:endParaRPr lang="en-US" b="0">
              <a:solidFill>
                <a:schemeClr val="tx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3" name="Rectangle 2"/>
          <p:cNvSpPr>
            <a:spLocks noGrp="1" noChangeArrowheads="1"/>
          </p:cNvSpPr>
          <p:nvPr>
            <p:ph type="title"/>
          </p:nvPr>
        </p:nvSpPr>
        <p:spPr>
          <a:xfrm>
            <a:off x="1173163" y="-76200"/>
            <a:ext cx="7772400" cy="1339850"/>
          </a:xfrm>
        </p:spPr>
        <p:txBody>
          <a:bodyPr>
            <a:normAutofit fontScale="90000"/>
          </a:bodyPr>
          <a:lstStyle/>
          <a:p>
            <a:r>
              <a:rPr lang="en-US" dirty="0" smtClean="0"/>
              <a:t>Voluntary, Non-voluntary, and Involuntary Euthanasia</a:t>
            </a:r>
          </a:p>
        </p:txBody>
      </p:sp>
      <p:sp>
        <p:nvSpPr>
          <p:cNvPr id="48134" name="Rectangle 3"/>
          <p:cNvSpPr>
            <a:spLocks noGrp="1" noChangeArrowheads="1"/>
          </p:cNvSpPr>
          <p:nvPr>
            <p:ph idx="1"/>
          </p:nvPr>
        </p:nvSpPr>
        <p:spPr>
          <a:xfrm>
            <a:off x="1173163" y="2438400"/>
            <a:ext cx="7772400" cy="3657600"/>
          </a:xfrm>
        </p:spPr>
        <p:txBody>
          <a:bodyPr/>
          <a:lstStyle/>
          <a:p>
            <a:r>
              <a:rPr lang="en-US" b="0" smtClean="0"/>
              <a:t>Voluntary</a:t>
            </a:r>
            <a:r>
              <a:rPr lang="en-US" smtClean="0"/>
              <a:t>: patient chooses to be put to death</a:t>
            </a:r>
          </a:p>
          <a:p>
            <a:r>
              <a:rPr lang="en-US" b="0" smtClean="0"/>
              <a:t>Non-voluntary</a:t>
            </a:r>
            <a:r>
              <a:rPr lang="en-US" smtClean="0"/>
              <a:t>: patient is unable to make a choice at all</a:t>
            </a:r>
          </a:p>
          <a:p>
            <a:r>
              <a:rPr lang="en-US" b="0" smtClean="0"/>
              <a:t>Involuntary</a:t>
            </a:r>
            <a:r>
              <a:rPr lang="en-US" smtClean="0"/>
              <a:t>: patient chooses not to be put to death, but is anyway</a:t>
            </a:r>
          </a:p>
          <a:p>
            <a:endParaRPr lang="en-US" smtClean="0"/>
          </a:p>
        </p:txBody>
      </p:sp>
      <p:sp>
        <p:nvSpPr>
          <p:cNvPr id="4" name="Date Placeholder 3"/>
          <p:cNvSpPr>
            <a:spLocks noGrp="1"/>
          </p:cNvSpPr>
          <p:nvPr>
            <p:ph type="dt" sz="half" idx="10"/>
          </p:nvPr>
        </p:nvSpPr>
        <p:spPr/>
        <p:txBody>
          <a:bodyPr/>
          <a:lstStyle/>
          <a:p>
            <a:pPr>
              <a:defRPr/>
            </a:pPr>
            <a:fld id="{A91EFB8E-D366-4D55-8C5E-782FA8905DC4}" type="datetime1">
              <a:rPr lang="en-US"/>
              <a:pPr>
                <a:defRPr/>
              </a:pPr>
              <a:t>7/29/16</a:t>
            </a:fld>
            <a:endParaRPr lang="en-US" b="0">
              <a:solidFill>
                <a:schemeClr val="tx1"/>
              </a:solidFill>
            </a:endParaRPr>
          </a:p>
        </p:txBody>
      </p:sp>
      <p:sp>
        <p:nvSpPr>
          <p:cNvPr id="5" name="Footer Placeholder 4"/>
          <p:cNvSpPr>
            <a:spLocks noGrp="1"/>
          </p:cNvSpPr>
          <p:nvPr>
            <p:ph type="ftr" sz="quarter" idx="11"/>
          </p:nvPr>
        </p:nvSpPr>
        <p:spPr/>
        <p:txBody>
          <a:bodyPr/>
          <a:lstStyle/>
          <a:p>
            <a:pPr>
              <a:defRPr/>
            </a:pPr>
            <a:r>
              <a:rPr lang="en-US"/>
              <a:t>Lawrence M. Hinman  http://ethics.sandiego.edu</a:t>
            </a:r>
            <a:endParaRPr lang="en-US" b="0">
              <a:solidFill>
                <a:schemeClr val="tx1"/>
              </a:solidFill>
            </a:endParaRPr>
          </a:p>
        </p:txBody>
      </p:sp>
      <p:sp>
        <p:nvSpPr>
          <p:cNvPr id="6" name="Slide Number Placeholder 5"/>
          <p:cNvSpPr>
            <a:spLocks noGrp="1"/>
          </p:cNvSpPr>
          <p:nvPr>
            <p:ph type="sldNum" sz="quarter" idx="12"/>
          </p:nvPr>
        </p:nvSpPr>
        <p:spPr/>
        <p:txBody>
          <a:bodyPr/>
          <a:lstStyle/>
          <a:p>
            <a:pPr>
              <a:defRPr/>
            </a:pPr>
            <a:fld id="{4D5E2A24-76F5-459E-A30C-C1D71C0B2319}" type="slidenum">
              <a:rPr lang="en-US"/>
              <a:pPr>
                <a:defRPr/>
              </a:pPr>
              <a:t>18</a:t>
            </a:fld>
            <a:endParaRPr lang="en-US" b="0">
              <a:solidFill>
                <a:schemeClr val="tx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7" name="Rectangle 2"/>
          <p:cNvSpPr>
            <a:spLocks noGrp="1" noChangeArrowheads="1"/>
          </p:cNvSpPr>
          <p:nvPr>
            <p:ph type="title"/>
          </p:nvPr>
        </p:nvSpPr>
        <p:spPr>
          <a:xfrm>
            <a:off x="1173163" y="0"/>
            <a:ext cx="7772400" cy="1339850"/>
          </a:xfrm>
        </p:spPr>
        <p:txBody>
          <a:bodyPr>
            <a:normAutofit fontScale="90000"/>
          </a:bodyPr>
          <a:lstStyle/>
          <a:p>
            <a:r>
              <a:rPr lang="en-US" dirty="0" smtClean="0"/>
              <a:t>Assisted vs. Unassisted Euthanasia</a:t>
            </a:r>
          </a:p>
        </p:txBody>
      </p:sp>
      <p:sp>
        <p:nvSpPr>
          <p:cNvPr id="49158" name="Rectangle 3"/>
          <p:cNvSpPr>
            <a:spLocks noGrp="1" noChangeArrowheads="1"/>
          </p:cNvSpPr>
          <p:nvPr>
            <p:ph idx="1"/>
          </p:nvPr>
        </p:nvSpPr>
        <p:spPr/>
        <p:txBody>
          <a:bodyPr/>
          <a:lstStyle/>
          <a:p>
            <a:r>
              <a:rPr lang="en-US" smtClean="0"/>
              <a:t>Many patients who want to die are unable to do so without assistance</a:t>
            </a:r>
          </a:p>
          <a:p>
            <a:r>
              <a:rPr lang="en-US" smtClean="0"/>
              <a:t>Some who are able to assist themselves commit suicide with guns, etc.--ways that are much harder and difficult for those who are left behind.</a:t>
            </a:r>
          </a:p>
        </p:txBody>
      </p:sp>
      <p:sp>
        <p:nvSpPr>
          <p:cNvPr id="4" name="Date Placeholder 3"/>
          <p:cNvSpPr>
            <a:spLocks noGrp="1"/>
          </p:cNvSpPr>
          <p:nvPr>
            <p:ph type="dt" sz="half" idx="10"/>
          </p:nvPr>
        </p:nvSpPr>
        <p:spPr/>
        <p:txBody>
          <a:bodyPr/>
          <a:lstStyle/>
          <a:p>
            <a:pPr>
              <a:defRPr/>
            </a:pPr>
            <a:fld id="{50386C43-590D-477B-8579-02C1989EE148}" type="datetime1">
              <a:rPr lang="en-US"/>
              <a:pPr>
                <a:defRPr/>
              </a:pPr>
              <a:t>7/29/16</a:t>
            </a:fld>
            <a:endParaRPr lang="en-US" b="0">
              <a:solidFill>
                <a:schemeClr val="tx1"/>
              </a:solidFill>
            </a:endParaRPr>
          </a:p>
        </p:txBody>
      </p:sp>
      <p:sp>
        <p:nvSpPr>
          <p:cNvPr id="5" name="Footer Placeholder 4"/>
          <p:cNvSpPr>
            <a:spLocks noGrp="1"/>
          </p:cNvSpPr>
          <p:nvPr>
            <p:ph type="ftr" sz="quarter" idx="11"/>
          </p:nvPr>
        </p:nvSpPr>
        <p:spPr/>
        <p:txBody>
          <a:bodyPr/>
          <a:lstStyle/>
          <a:p>
            <a:pPr>
              <a:defRPr/>
            </a:pPr>
            <a:r>
              <a:rPr lang="en-US"/>
              <a:t>Lawrence M. Hinman  http://ethics.sandiego.edu</a:t>
            </a:r>
            <a:endParaRPr lang="en-US" b="0">
              <a:solidFill>
                <a:schemeClr val="tx1"/>
              </a:solidFill>
            </a:endParaRPr>
          </a:p>
        </p:txBody>
      </p:sp>
      <p:sp>
        <p:nvSpPr>
          <p:cNvPr id="6" name="Slide Number Placeholder 5"/>
          <p:cNvSpPr>
            <a:spLocks noGrp="1"/>
          </p:cNvSpPr>
          <p:nvPr>
            <p:ph type="sldNum" sz="quarter" idx="12"/>
          </p:nvPr>
        </p:nvSpPr>
        <p:spPr/>
        <p:txBody>
          <a:bodyPr/>
          <a:lstStyle/>
          <a:p>
            <a:pPr>
              <a:defRPr/>
            </a:pPr>
            <a:fld id="{F7E6F02C-09D8-4E4E-97DF-E6756FD662B3}" type="slidenum">
              <a:rPr lang="en-US"/>
              <a:pPr>
                <a:defRPr/>
              </a:pPr>
              <a:t>19</a:t>
            </a:fld>
            <a:endParaRPr lang="en-US" b="0">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Rectangle 2"/>
          <p:cNvSpPr>
            <a:spLocks noGrp="1" noChangeArrowheads="1"/>
          </p:cNvSpPr>
          <p:nvPr>
            <p:ph type="title"/>
          </p:nvPr>
        </p:nvSpPr>
        <p:spPr>
          <a:xfrm>
            <a:off x="457200" y="457200"/>
            <a:ext cx="7239000" cy="990600"/>
          </a:xfrm>
          <a:noFill/>
        </p:spPr>
        <p:txBody>
          <a:bodyPr lIns="92075" tIns="46038" rIns="92075" bIns="46038"/>
          <a:lstStyle/>
          <a:p>
            <a:r>
              <a:rPr lang="en-US" smtClean="0"/>
              <a:t>Introduction</a:t>
            </a:r>
          </a:p>
        </p:txBody>
      </p:sp>
      <p:sp>
        <p:nvSpPr>
          <p:cNvPr id="18438" name="Rectangle 3"/>
          <p:cNvSpPr>
            <a:spLocks noGrp="1" noChangeArrowheads="1"/>
          </p:cNvSpPr>
          <p:nvPr>
            <p:ph idx="1"/>
          </p:nvPr>
        </p:nvSpPr>
        <p:spPr>
          <a:xfrm>
            <a:off x="381000" y="1600200"/>
            <a:ext cx="8305800" cy="4343400"/>
          </a:xfrm>
          <a:noFill/>
        </p:spPr>
        <p:txBody>
          <a:bodyPr lIns="92075" tIns="46038" rIns="92075" bIns="46038"/>
          <a:lstStyle/>
          <a:p>
            <a:pPr>
              <a:buFont typeface="Arial"/>
              <a:buChar char="•"/>
            </a:pPr>
            <a:r>
              <a:rPr lang="en-US" sz="1300" dirty="0" smtClean="0"/>
              <a:t>Nearly </a:t>
            </a:r>
            <a:r>
              <a:rPr lang="en-US" sz="1300" dirty="0"/>
              <a:t>half of all Americans die in a hospital</a:t>
            </a:r>
            <a:r>
              <a:rPr lang="en-US" sz="1300" dirty="0" smtClean="0"/>
              <a:t>. (CDC)</a:t>
            </a:r>
            <a:endParaRPr lang="en-US" sz="1300" dirty="0"/>
          </a:p>
          <a:p>
            <a:pPr>
              <a:buFont typeface="Arial"/>
              <a:buChar char="•"/>
            </a:pPr>
            <a:r>
              <a:rPr lang="en-US" sz="1300" dirty="0" smtClean="0"/>
              <a:t>Nearly </a:t>
            </a:r>
            <a:r>
              <a:rPr lang="en-US" sz="1300" dirty="0"/>
              <a:t>70 percent of Americans die in a hospital, nursing home or long-term-care facility</a:t>
            </a:r>
            <a:r>
              <a:rPr lang="en-US" sz="1300" dirty="0" smtClean="0"/>
              <a:t>. (CDC)</a:t>
            </a:r>
            <a:endParaRPr lang="en-US" sz="1300" dirty="0"/>
          </a:p>
          <a:p>
            <a:pPr>
              <a:buFont typeface="Arial"/>
              <a:buChar char="•"/>
            </a:pPr>
            <a:r>
              <a:rPr lang="en-US" sz="1300" dirty="0" smtClean="0"/>
              <a:t>7 </a:t>
            </a:r>
            <a:r>
              <a:rPr lang="en-US" sz="1300" dirty="0"/>
              <a:t>out of 10 Americans say they would prefer to die at home</a:t>
            </a:r>
            <a:r>
              <a:rPr lang="en-US" sz="1300" dirty="0" smtClean="0"/>
              <a:t>. (CNN)</a:t>
            </a:r>
            <a:endParaRPr lang="en-US" sz="1300" dirty="0">
              <a:hlinkClick r:id="rId3"/>
            </a:endParaRPr>
          </a:p>
          <a:p>
            <a:pPr>
              <a:buFont typeface="Arial"/>
              <a:buChar char="•"/>
            </a:pPr>
            <a:r>
              <a:rPr lang="en-US" sz="1300" dirty="0" smtClean="0"/>
              <a:t>Only </a:t>
            </a:r>
            <a:r>
              <a:rPr lang="en-US" sz="1300" dirty="0"/>
              <a:t>25 percent of Americans actually die at home</a:t>
            </a:r>
            <a:r>
              <a:rPr lang="en-US" sz="1300" dirty="0" smtClean="0"/>
              <a:t>. (CDC)</a:t>
            </a:r>
            <a:endParaRPr lang="en-US" sz="1300" dirty="0"/>
          </a:p>
          <a:p>
            <a:pPr>
              <a:buFont typeface="Arial"/>
              <a:buChar char="•"/>
            </a:pPr>
            <a:r>
              <a:rPr lang="en-US" sz="1300" dirty="0" smtClean="0"/>
              <a:t>More </a:t>
            </a:r>
            <a:r>
              <a:rPr lang="en-US" sz="1300" dirty="0"/>
              <a:t>than 80 percent of patients with chronic diseases say they want to avoid hospitalization and intensive care when they are dying.</a:t>
            </a:r>
          </a:p>
          <a:p>
            <a:pPr>
              <a:buFont typeface="Arial"/>
              <a:buChar char="•"/>
            </a:pPr>
            <a:r>
              <a:rPr lang="en-US" sz="1300" dirty="0" smtClean="0"/>
              <a:t>Hospitalizations </a:t>
            </a:r>
            <a:r>
              <a:rPr lang="en-US" sz="1300" dirty="0"/>
              <a:t>during the last six months of life are rising: from 1,302 hospital admissions per 1,000 Medicare recipients in 1996 to 1,442 in 2005.</a:t>
            </a:r>
          </a:p>
          <a:p>
            <a:pPr>
              <a:buFont typeface="Arial"/>
              <a:buChar char="•"/>
            </a:pPr>
            <a:r>
              <a:rPr lang="en-US" sz="1300" dirty="0" smtClean="0"/>
              <a:t>ICU </a:t>
            </a:r>
            <a:r>
              <a:rPr lang="en-US" sz="1300" dirty="0"/>
              <a:t>stays of longer than a week have been increasing. In 1996, 10 percent of Medicare recipients spent at least a week in an ICU during the last six months of their lives; by 2005, the number was 14.4 percent.</a:t>
            </a:r>
          </a:p>
          <a:p>
            <a:pPr>
              <a:buFont typeface="Arial"/>
              <a:buChar char="•"/>
            </a:pPr>
            <a:r>
              <a:rPr lang="en-US" sz="1300" b="1" dirty="0" smtClean="0"/>
              <a:t>·</a:t>
            </a:r>
            <a:r>
              <a:rPr lang="en-US" sz="1300" dirty="0" smtClean="0"/>
              <a:t> </a:t>
            </a:r>
            <a:r>
              <a:rPr lang="en-US" sz="1300" dirty="0"/>
              <a:t>The 10 leading causes of death in America are (in order): heart disease, cancer, stroke, chronic lower respiratory disease, accidents, Alzheimer's, diabetes, influenza and pneumonia, kidney disease and sepsis (infection).</a:t>
            </a:r>
          </a:p>
          <a:p>
            <a:pPr>
              <a:buFont typeface="Arial"/>
              <a:buChar char="•"/>
            </a:pPr>
            <a:r>
              <a:rPr lang="en-US" sz="1300" dirty="0" smtClean="0"/>
              <a:t>7 </a:t>
            </a:r>
            <a:r>
              <a:rPr lang="en-US" sz="1300" dirty="0"/>
              <a:t>out of 10 Americans die from chronic disease. More than 90 million Americans live with at least one chronic disease.</a:t>
            </a:r>
          </a:p>
          <a:p>
            <a:pPr>
              <a:buFont typeface="Arial"/>
              <a:buChar char="•"/>
            </a:pPr>
            <a:r>
              <a:rPr lang="en-US" sz="1300" dirty="0" smtClean="0"/>
              <a:t>Almost </a:t>
            </a:r>
            <a:r>
              <a:rPr lang="en-US" sz="1300" dirty="0"/>
              <a:t>a third of Americans see 10 or more physicians in the last six months of their life.</a:t>
            </a:r>
          </a:p>
          <a:p>
            <a:pPr>
              <a:buFont typeface="Arial"/>
              <a:buChar char="•"/>
            </a:pPr>
            <a:r>
              <a:rPr lang="en-US" sz="1300" dirty="0" smtClean="0"/>
              <a:t>Only </a:t>
            </a:r>
            <a:r>
              <a:rPr lang="en-US" sz="1300" dirty="0"/>
              <a:t>20 to 30 percent of Americans report having an advance directive such as a living will.</a:t>
            </a:r>
          </a:p>
          <a:p>
            <a:pPr>
              <a:buFont typeface="Arial"/>
              <a:buChar char="•"/>
            </a:pPr>
            <a:r>
              <a:rPr lang="en-US" sz="1300" dirty="0" smtClean="0"/>
              <a:t>Even </a:t>
            </a:r>
            <a:r>
              <a:rPr lang="en-US" sz="1300" dirty="0"/>
              <a:t>when patients have an advance directive, physicians are often unaware of their patients' preferences. One large-scale study found that only 25 percent of physicians knew that their patients had advance directives on file</a:t>
            </a:r>
            <a:r>
              <a:rPr lang="en-US" sz="1300" dirty="0" smtClean="0"/>
              <a:t>.</a:t>
            </a:r>
            <a:endParaRPr lang="en-US" sz="1300" dirty="0"/>
          </a:p>
        </p:txBody>
      </p:sp>
      <p:sp>
        <p:nvSpPr>
          <p:cNvPr id="4" name="Date Placeholder 3"/>
          <p:cNvSpPr>
            <a:spLocks noGrp="1"/>
          </p:cNvSpPr>
          <p:nvPr>
            <p:ph type="dt" sz="half" idx="10"/>
          </p:nvPr>
        </p:nvSpPr>
        <p:spPr/>
        <p:txBody>
          <a:bodyPr/>
          <a:lstStyle/>
          <a:p>
            <a:pPr>
              <a:defRPr/>
            </a:pPr>
            <a:fld id="{635565D6-FCD0-4CF6-A4E7-6EB77352240E}" type="datetime1">
              <a:rPr lang="en-US"/>
              <a:pPr>
                <a:defRPr/>
              </a:pPr>
              <a:t>7/29/16</a:t>
            </a:fld>
            <a:endParaRPr lang="en-US" b="0">
              <a:solidFill>
                <a:schemeClr val="tx1"/>
              </a:solidFill>
            </a:endParaRPr>
          </a:p>
        </p:txBody>
      </p:sp>
      <p:sp>
        <p:nvSpPr>
          <p:cNvPr id="5" name="Footer Placeholder 4"/>
          <p:cNvSpPr>
            <a:spLocks noGrp="1"/>
          </p:cNvSpPr>
          <p:nvPr>
            <p:ph type="ftr" sz="quarter" idx="11"/>
          </p:nvPr>
        </p:nvSpPr>
        <p:spPr/>
        <p:txBody>
          <a:bodyPr/>
          <a:lstStyle/>
          <a:p>
            <a:pPr>
              <a:defRPr/>
            </a:pPr>
            <a:r>
              <a:rPr lang="en-US" dirty="0"/>
              <a:t>Lawrence M. Hinman  http</a:t>
            </a:r>
            <a:r>
              <a:rPr lang="en-US" dirty="0" smtClean="0"/>
              <a:t>://ethicsmatters.net</a:t>
            </a:r>
            <a:endParaRPr lang="en-US" b="0" dirty="0">
              <a:solidFill>
                <a:schemeClr val="tx1"/>
              </a:solidFill>
            </a:endParaRPr>
          </a:p>
        </p:txBody>
      </p:sp>
      <p:sp>
        <p:nvSpPr>
          <p:cNvPr id="6" name="Slide Number Placeholder 5"/>
          <p:cNvSpPr>
            <a:spLocks noGrp="1"/>
          </p:cNvSpPr>
          <p:nvPr>
            <p:ph type="sldNum" sz="quarter" idx="12"/>
          </p:nvPr>
        </p:nvSpPr>
        <p:spPr/>
        <p:txBody>
          <a:bodyPr/>
          <a:lstStyle/>
          <a:p>
            <a:pPr>
              <a:defRPr/>
            </a:pPr>
            <a:fld id="{E72A136F-43EB-4C03-B1C5-2BDF02C2588C}" type="slidenum">
              <a:rPr lang="en-US"/>
              <a:pPr>
                <a:defRPr/>
              </a:pPr>
              <a:t>2</a:t>
            </a:fld>
            <a:endParaRPr lang="en-US" b="0">
              <a:solidFill>
                <a:schemeClr val="tx1"/>
              </a:solidFill>
            </a:endParaRPr>
          </a:p>
        </p:txBody>
      </p:sp>
    </p:spTree>
  </p:cSld>
  <p:clrMapOvr>
    <a:masterClrMapping/>
  </p:clrMapOvr>
  <p:transition>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p:txBody>
          <a:bodyPr/>
          <a:lstStyle/>
          <a:p>
            <a:pPr algn="ctr"/>
            <a:r>
              <a:rPr lang="en-US" smtClean="0"/>
              <a:t>Overview of Distinctions</a:t>
            </a:r>
          </a:p>
        </p:txBody>
      </p:sp>
      <p:graphicFrame>
        <p:nvGraphicFramePr>
          <p:cNvPr id="1026" name="Object 3"/>
          <p:cNvGraphicFramePr>
            <a:graphicFrameLocks noGrp="1" noChangeAspect="1"/>
          </p:cNvGraphicFramePr>
          <p:nvPr>
            <p:ph idx="1"/>
          </p:nvPr>
        </p:nvGraphicFramePr>
        <p:xfrm>
          <a:off x="609600" y="1550988"/>
          <a:ext cx="7467600" cy="6602412"/>
        </p:xfrm>
        <a:graphic>
          <a:graphicData uri="http://schemas.openxmlformats.org/presentationml/2006/ole">
            <mc:AlternateContent xmlns:mc="http://schemas.openxmlformats.org/markup-compatibility/2006">
              <mc:Choice xmlns:v="urn:schemas-microsoft-com:vml" Requires="v">
                <p:oleObj spid="_x0000_s1047" name="Document" r:id="rId5" imgW="6519600" imgH="5763600" progId="Word.Document.8">
                  <p:embed/>
                </p:oleObj>
              </mc:Choice>
              <mc:Fallback>
                <p:oleObj name="Document" r:id="rId5" imgW="6519600" imgH="5763600" progId="Word.Document.8">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1550988"/>
                        <a:ext cx="7467600" cy="6602412"/>
                      </a:xfrm>
                      <a:prstGeom prst="rect">
                        <a:avLst/>
                      </a:prstGeom>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4" name="Date Placeholder 3"/>
          <p:cNvSpPr>
            <a:spLocks noGrp="1"/>
          </p:cNvSpPr>
          <p:nvPr>
            <p:ph type="dt" sz="half" idx="10"/>
          </p:nvPr>
        </p:nvSpPr>
        <p:spPr/>
        <p:txBody>
          <a:bodyPr/>
          <a:lstStyle/>
          <a:p>
            <a:pPr>
              <a:defRPr/>
            </a:pPr>
            <a:fld id="{8881F371-DA80-40CB-A6C8-F0790144E71E}" type="datetime1">
              <a:rPr lang="en-US"/>
              <a:pPr>
                <a:defRPr/>
              </a:pPr>
              <a:t>7/29/16</a:t>
            </a:fld>
            <a:endParaRPr lang="en-US" b="0">
              <a:solidFill>
                <a:schemeClr val="tx1"/>
              </a:solidFill>
            </a:endParaRPr>
          </a:p>
        </p:txBody>
      </p:sp>
      <p:sp>
        <p:nvSpPr>
          <p:cNvPr id="5" name="Footer Placeholder 4"/>
          <p:cNvSpPr>
            <a:spLocks noGrp="1"/>
          </p:cNvSpPr>
          <p:nvPr>
            <p:ph type="ftr" sz="quarter" idx="11"/>
          </p:nvPr>
        </p:nvSpPr>
        <p:spPr/>
        <p:txBody>
          <a:bodyPr/>
          <a:lstStyle/>
          <a:p>
            <a:pPr>
              <a:defRPr/>
            </a:pPr>
            <a:r>
              <a:rPr lang="en-US"/>
              <a:t>Lawrence M. Hinman  http://ethics.sandiego.edu</a:t>
            </a:r>
            <a:endParaRPr lang="en-US" b="0">
              <a:solidFill>
                <a:schemeClr val="tx1"/>
              </a:solidFill>
            </a:endParaRPr>
          </a:p>
        </p:txBody>
      </p:sp>
      <p:sp>
        <p:nvSpPr>
          <p:cNvPr id="6" name="Slide Number Placeholder 5"/>
          <p:cNvSpPr>
            <a:spLocks noGrp="1"/>
          </p:cNvSpPr>
          <p:nvPr>
            <p:ph type="sldNum" sz="quarter" idx="12"/>
          </p:nvPr>
        </p:nvSpPr>
        <p:spPr/>
        <p:txBody>
          <a:bodyPr/>
          <a:lstStyle/>
          <a:p>
            <a:pPr>
              <a:defRPr/>
            </a:pPr>
            <a:fld id="{5175D36D-E589-4F9A-ABC4-1F4EAAC642F2}" type="slidenum">
              <a:rPr lang="en-US"/>
              <a:pPr>
                <a:defRPr/>
              </a:pPr>
              <a:t>20</a:t>
            </a:fld>
            <a:endParaRPr lang="en-US" b="0">
              <a:solidFill>
                <a:schemeClr val="tx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1" name="Rectangle 2"/>
          <p:cNvSpPr>
            <a:spLocks noGrp="1" noChangeArrowheads="1"/>
          </p:cNvSpPr>
          <p:nvPr>
            <p:ph type="title"/>
          </p:nvPr>
        </p:nvSpPr>
        <p:spPr>
          <a:xfrm>
            <a:off x="2743200" y="0"/>
            <a:ext cx="6096000" cy="1482725"/>
          </a:xfrm>
          <a:noFill/>
        </p:spPr>
        <p:txBody>
          <a:bodyPr lIns="92075" tIns="46038" rIns="92075" bIns="46038"/>
          <a:lstStyle/>
          <a:p>
            <a:pPr algn="r"/>
            <a:r>
              <a:rPr lang="en-US" dirty="0" smtClean="0"/>
              <a:t>Compassion for Suffering</a:t>
            </a:r>
          </a:p>
        </p:txBody>
      </p:sp>
      <p:sp>
        <p:nvSpPr>
          <p:cNvPr id="50182" name="Rectangle 3"/>
          <p:cNvSpPr>
            <a:spLocks noGrp="1" noChangeArrowheads="1"/>
          </p:cNvSpPr>
          <p:nvPr>
            <p:ph idx="1"/>
          </p:nvPr>
        </p:nvSpPr>
        <p:spPr>
          <a:noFill/>
        </p:spPr>
        <p:txBody>
          <a:bodyPr lIns="92075" tIns="46038" rIns="92075" bIns="46038"/>
          <a:lstStyle/>
          <a:p>
            <a:r>
              <a:rPr lang="en-US" smtClean="0"/>
              <a:t>The larger question in many of these situations is: how do we respond to suffering?</a:t>
            </a:r>
          </a:p>
          <a:p>
            <a:pPr lvl="1"/>
            <a:r>
              <a:rPr lang="en-US" smtClean="0"/>
              <a:t>Hospice and palliative care</a:t>
            </a:r>
          </a:p>
          <a:p>
            <a:pPr lvl="1"/>
            <a:r>
              <a:rPr lang="en-US" smtClean="0"/>
              <a:t>Aggressive pain-killing medications</a:t>
            </a:r>
          </a:p>
          <a:p>
            <a:pPr lvl="1"/>
            <a:r>
              <a:rPr lang="en-US" smtClean="0"/>
              <a:t>Sitting with the dying</a:t>
            </a:r>
          </a:p>
          <a:p>
            <a:pPr lvl="1"/>
            <a:r>
              <a:rPr lang="en-US" smtClean="0"/>
              <a:t>Euthanasia</a:t>
            </a:r>
          </a:p>
        </p:txBody>
      </p:sp>
      <p:sp>
        <p:nvSpPr>
          <p:cNvPr id="4" name="Date Placeholder 3"/>
          <p:cNvSpPr>
            <a:spLocks noGrp="1"/>
          </p:cNvSpPr>
          <p:nvPr>
            <p:ph type="dt" sz="half" idx="10"/>
          </p:nvPr>
        </p:nvSpPr>
        <p:spPr/>
        <p:txBody>
          <a:bodyPr/>
          <a:lstStyle/>
          <a:p>
            <a:pPr>
              <a:defRPr/>
            </a:pPr>
            <a:fld id="{8E8F8334-0115-4F75-B439-7A567EE34C01}" type="datetime1">
              <a:rPr lang="en-US"/>
              <a:pPr>
                <a:defRPr/>
              </a:pPr>
              <a:t>7/29/16</a:t>
            </a:fld>
            <a:endParaRPr lang="en-US" b="0">
              <a:solidFill>
                <a:schemeClr val="tx1"/>
              </a:solidFill>
            </a:endParaRPr>
          </a:p>
        </p:txBody>
      </p:sp>
      <p:sp>
        <p:nvSpPr>
          <p:cNvPr id="5" name="Footer Placeholder 4"/>
          <p:cNvSpPr>
            <a:spLocks noGrp="1"/>
          </p:cNvSpPr>
          <p:nvPr>
            <p:ph type="ftr" sz="quarter" idx="11"/>
          </p:nvPr>
        </p:nvSpPr>
        <p:spPr/>
        <p:txBody>
          <a:bodyPr/>
          <a:lstStyle/>
          <a:p>
            <a:pPr>
              <a:defRPr/>
            </a:pPr>
            <a:r>
              <a:rPr lang="en-US"/>
              <a:t>Lawrence M. Hinman  http://ethics.sandiego.edu</a:t>
            </a:r>
            <a:endParaRPr lang="en-US" b="0">
              <a:solidFill>
                <a:schemeClr val="tx1"/>
              </a:solidFill>
            </a:endParaRPr>
          </a:p>
        </p:txBody>
      </p:sp>
      <p:sp>
        <p:nvSpPr>
          <p:cNvPr id="6" name="Slide Number Placeholder 5"/>
          <p:cNvSpPr>
            <a:spLocks noGrp="1"/>
          </p:cNvSpPr>
          <p:nvPr>
            <p:ph type="sldNum" sz="quarter" idx="12"/>
          </p:nvPr>
        </p:nvSpPr>
        <p:spPr/>
        <p:txBody>
          <a:bodyPr/>
          <a:lstStyle/>
          <a:p>
            <a:pPr>
              <a:defRPr/>
            </a:pPr>
            <a:fld id="{9C808C82-6FFB-43D5-8150-61D0D26F69C5}" type="slidenum">
              <a:rPr lang="en-US"/>
              <a:pPr>
                <a:defRPr/>
              </a:pPr>
              <a:t>21</a:t>
            </a:fld>
            <a:endParaRPr lang="en-US" b="0">
              <a:solidFill>
                <a:schemeClr val="tx1"/>
              </a:solidFill>
            </a:endParaRPr>
          </a:p>
        </p:txBody>
      </p:sp>
    </p:spTree>
  </p:cSld>
  <p:clrMapOvr>
    <a:masterClrMapping/>
  </p:clrMapOvr>
  <p:transition>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2"/>
          <p:cNvSpPr>
            <a:spLocks noGrp="1" noChangeArrowheads="1"/>
          </p:cNvSpPr>
          <p:nvPr>
            <p:ph type="title"/>
          </p:nvPr>
        </p:nvSpPr>
        <p:spPr>
          <a:xfrm>
            <a:off x="990600" y="228600"/>
            <a:ext cx="6096000" cy="1143000"/>
          </a:xfrm>
          <a:noFill/>
        </p:spPr>
        <p:txBody>
          <a:bodyPr lIns="92075" tIns="46038" rIns="92075" bIns="46038"/>
          <a:lstStyle/>
          <a:p>
            <a:r>
              <a:rPr lang="en-US" dirty="0" smtClean="0"/>
              <a:t>The Sanctity of Life</a:t>
            </a:r>
          </a:p>
        </p:txBody>
      </p:sp>
      <p:sp>
        <p:nvSpPr>
          <p:cNvPr id="51206" name="Rectangle 3"/>
          <p:cNvSpPr>
            <a:spLocks noGrp="1" noChangeArrowheads="1"/>
          </p:cNvSpPr>
          <p:nvPr>
            <p:ph idx="1"/>
          </p:nvPr>
        </p:nvSpPr>
        <p:spPr>
          <a:xfrm>
            <a:off x="1173163" y="2209800"/>
            <a:ext cx="7772400" cy="3886200"/>
          </a:xfrm>
          <a:noFill/>
        </p:spPr>
        <p:txBody>
          <a:bodyPr lIns="92075" tIns="46038" rIns="92075" bIns="46038"/>
          <a:lstStyle/>
          <a:p>
            <a:r>
              <a:rPr lang="en-US" dirty="0" smtClean="0"/>
              <a:t>Life is a gift from God</a:t>
            </a:r>
          </a:p>
          <a:p>
            <a:r>
              <a:rPr lang="en-US" dirty="0" smtClean="0"/>
              <a:t>Respect for life is a “seamless garment” (Cardinal </a:t>
            </a:r>
            <a:r>
              <a:rPr lang="en-US" dirty="0" err="1" smtClean="0"/>
              <a:t>Bernardine</a:t>
            </a:r>
            <a:r>
              <a:rPr lang="en-US" dirty="0" smtClean="0"/>
              <a:t>)</a:t>
            </a:r>
          </a:p>
          <a:p>
            <a:r>
              <a:rPr lang="en-US" dirty="0" smtClean="0"/>
              <a:t>Importance of ministering to the sick and dying</a:t>
            </a:r>
          </a:p>
          <a:p>
            <a:r>
              <a:rPr lang="en-US" dirty="0" smtClean="0"/>
              <a:t>See life as “priceless” (Kant)</a:t>
            </a:r>
          </a:p>
        </p:txBody>
      </p:sp>
      <p:sp>
        <p:nvSpPr>
          <p:cNvPr id="4" name="Date Placeholder 3"/>
          <p:cNvSpPr>
            <a:spLocks noGrp="1"/>
          </p:cNvSpPr>
          <p:nvPr>
            <p:ph type="dt" sz="half" idx="10"/>
          </p:nvPr>
        </p:nvSpPr>
        <p:spPr/>
        <p:txBody>
          <a:bodyPr/>
          <a:lstStyle/>
          <a:p>
            <a:pPr>
              <a:defRPr/>
            </a:pPr>
            <a:fld id="{81E84F24-2D25-4B47-A724-A5972FA38093}" type="datetime1">
              <a:rPr lang="en-US"/>
              <a:pPr>
                <a:defRPr/>
              </a:pPr>
              <a:t>7/29/16</a:t>
            </a:fld>
            <a:endParaRPr lang="en-US" b="0">
              <a:solidFill>
                <a:schemeClr val="tx1"/>
              </a:solidFill>
            </a:endParaRPr>
          </a:p>
        </p:txBody>
      </p:sp>
      <p:sp>
        <p:nvSpPr>
          <p:cNvPr id="5" name="Footer Placeholder 4"/>
          <p:cNvSpPr>
            <a:spLocks noGrp="1"/>
          </p:cNvSpPr>
          <p:nvPr>
            <p:ph type="ftr" sz="quarter" idx="11"/>
          </p:nvPr>
        </p:nvSpPr>
        <p:spPr/>
        <p:txBody>
          <a:bodyPr/>
          <a:lstStyle/>
          <a:p>
            <a:pPr>
              <a:defRPr/>
            </a:pPr>
            <a:r>
              <a:rPr lang="en-US"/>
              <a:t>Lawrence M. Hinman  http://ethics.sandiego.edu</a:t>
            </a:r>
            <a:endParaRPr lang="en-US" b="0">
              <a:solidFill>
                <a:schemeClr val="tx1"/>
              </a:solidFill>
            </a:endParaRPr>
          </a:p>
        </p:txBody>
      </p:sp>
      <p:sp>
        <p:nvSpPr>
          <p:cNvPr id="6" name="Slide Number Placeholder 5"/>
          <p:cNvSpPr>
            <a:spLocks noGrp="1"/>
          </p:cNvSpPr>
          <p:nvPr>
            <p:ph type="sldNum" sz="quarter" idx="12"/>
          </p:nvPr>
        </p:nvSpPr>
        <p:spPr/>
        <p:txBody>
          <a:bodyPr/>
          <a:lstStyle/>
          <a:p>
            <a:pPr>
              <a:defRPr/>
            </a:pPr>
            <a:fld id="{99895945-BD55-4B0D-B43B-A97D833B2FA9}" type="slidenum">
              <a:rPr lang="en-US"/>
              <a:pPr>
                <a:defRPr/>
              </a:pPr>
              <a:t>22</a:t>
            </a:fld>
            <a:endParaRPr lang="en-US" b="0">
              <a:solidFill>
                <a:schemeClr val="tx1"/>
              </a:solidFill>
            </a:endParaRPr>
          </a:p>
        </p:txBody>
      </p:sp>
      <p:sp>
        <p:nvSpPr>
          <p:cNvPr id="7" name="Rectangle 2"/>
          <p:cNvSpPr txBox="1">
            <a:spLocks noChangeArrowheads="1"/>
          </p:cNvSpPr>
          <p:nvPr/>
        </p:nvSpPr>
        <p:spPr bwMode="auto">
          <a:xfrm>
            <a:off x="2743200" y="0"/>
            <a:ext cx="6096000" cy="1482725"/>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bg1"/>
                </a:solidFill>
                <a:effectLst/>
                <a:uLnTx/>
                <a:uFillTx/>
                <a:latin typeface="+mj-lt"/>
                <a:ea typeface="+mj-ea"/>
                <a:cs typeface="ＭＳ Ｐゴシック"/>
              </a:rPr>
              <a:t>Respect for Life</a:t>
            </a:r>
          </a:p>
        </p:txBody>
      </p:sp>
    </p:spTree>
  </p:cSld>
  <p:clrMapOvr>
    <a:masterClrMapping/>
  </p:clrMapOvr>
  <p:transition>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9" name="Rectangle 2"/>
          <p:cNvSpPr>
            <a:spLocks noGrp="1" noChangeArrowheads="1"/>
          </p:cNvSpPr>
          <p:nvPr>
            <p:ph type="title"/>
          </p:nvPr>
        </p:nvSpPr>
        <p:spPr>
          <a:xfrm>
            <a:off x="914400" y="304800"/>
            <a:ext cx="6096000" cy="914400"/>
          </a:xfrm>
          <a:noFill/>
        </p:spPr>
        <p:txBody>
          <a:bodyPr lIns="92075" tIns="46038" rIns="92075" bIns="46038"/>
          <a:lstStyle/>
          <a:p>
            <a:r>
              <a:rPr lang="en-US" dirty="0" smtClean="0"/>
              <a:t>The Right to Die</a:t>
            </a:r>
          </a:p>
        </p:txBody>
      </p:sp>
      <p:sp>
        <p:nvSpPr>
          <p:cNvPr id="52230" name="Rectangle 3"/>
          <p:cNvSpPr>
            <a:spLocks noGrp="1" noChangeArrowheads="1"/>
          </p:cNvSpPr>
          <p:nvPr>
            <p:ph idx="1"/>
          </p:nvPr>
        </p:nvSpPr>
        <p:spPr>
          <a:xfrm>
            <a:off x="838200" y="1676400"/>
            <a:ext cx="7772400" cy="4648200"/>
          </a:xfrm>
          <a:noFill/>
        </p:spPr>
        <p:txBody>
          <a:bodyPr lIns="92075" tIns="46038" rIns="92075" bIns="46038"/>
          <a:lstStyle/>
          <a:p>
            <a:pPr>
              <a:lnSpc>
                <a:spcPct val="90000"/>
              </a:lnSpc>
            </a:pPr>
            <a:r>
              <a:rPr lang="en-US" dirty="0" smtClean="0"/>
              <a:t>Do we have a right to die?</a:t>
            </a:r>
          </a:p>
          <a:p>
            <a:pPr lvl="1">
              <a:lnSpc>
                <a:spcPct val="90000"/>
              </a:lnSpc>
            </a:pPr>
            <a:r>
              <a:rPr lang="en-US" dirty="0" smtClean="0"/>
              <a:t>Negative right (others may not interfere)</a:t>
            </a:r>
          </a:p>
          <a:p>
            <a:pPr lvl="1">
              <a:lnSpc>
                <a:spcPct val="90000"/>
              </a:lnSpc>
            </a:pPr>
            <a:r>
              <a:rPr lang="en-US" dirty="0" smtClean="0"/>
              <a:t>Positive right (others must help)</a:t>
            </a:r>
          </a:p>
          <a:p>
            <a:pPr>
              <a:lnSpc>
                <a:spcPct val="90000"/>
              </a:lnSpc>
            </a:pPr>
            <a:r>
              <a:rPr lang="en-US" dirty="0" smtClean="0"/>
              <a:t>Do we own our own bodies and our lives?  If we do own our own bodies, does that give us the right to do whatever we want with them?</a:t>
            </a:r>
          </a:p>
          <a:p>
            <a:pPr>
              <a:lnSpc>
                <a:spcPct val="90000"/>
              </a:lnSpc>
            </a:pPr>
            <a:r>
              <a:rPr lang="en-US" dirty="0" smtClean="0"/>
              <a:t>Isn’t it cruel to let people suffer pointlessly?</a:t>
            </a:r>
          </a:p>
        </p:txBody>
      </p:sp>
      <p:sp>
        <p:nvSpPr>
          <p:cNvPr id="4" name="Date Placeholder 3"/>
          <p:cNvSpPr>
            <a:spLocks noGrp="1"/>
          </p:cNvSpPr>
          <p:nvPr>
            <p:ph type="dt" sz="half" idx="10"/>
          </p:nvPr>
        </p:nvSpPr>
        <p:spPr/>
        <p:txBody>
          <a:bodyPr/>
          <a:lstStyle/>
          <a:p>
            <a:pPr>
              <a:defRPr/>
            </a:pPr>
            <a:fld id="{BA2C6E57-1324-41DE-BDCA-51B48679B94C}" type="datetime1">
              <a:rPr lang="en-US"/>
              <a:pPr>
                <a:defRPr/>
              </a:pPr>
              <a:t>7/29/16</a:t>
            </a:fld>
            <a:endParaRPr lang="en-US" b="0">
              <a:solidFill>
                <a:schemeClr val="tx1"/>
              </a:solidFill>
            </a:endParaRPr>
          </a:p>
        </p:txBody>
      </p:sp>
      <p:sp>
        <p:nvSpPr>
          <p:cNvPr id="5" name="Footer Placeholder 4"/>
          <p:cNvSpPr>
            <a:spLocks noGrp="1"/>
          </p:cNvSpPr>
          <p:nvPr>
            <p:ph type="ftr" sz="quarter" idx="11"/>
          </p:nvPr>
        </p:nvSpPr>
        <p:spPr/>
        <p:txBody>
          <a:bodyPr/>
          <a:lstStyle/>
          <a:p>
            <a:pPr>
              <a:defRPr/>
            </a:pPr>
            <a:r>
              <a:rPr lang="en-US"/>
              <a:t>Lawrence M. Hinman  http://ethics.sandiego.edu</a:t>
            </a:r>
            <a:endParaRPr lang="en-US" b="0">
              <a:solidFill>
                <a:schemeClr val="tx1"/>
              </a:solidFill>
            </a:endParaRPr>
          </a:p>
        </p:txBody>
      </p:sp>
      <p:sp>
        <p:nvSpPr>
          <p:cNvPr id="6" name="Slide Number Placeholder 5"/>
          <p:cNvSpPr>
            <a:spLocks noGrp="1"/>
          </p:cNvSpPr>
          <p:nvPr>
            <p:ph type="sldNum" sz="quarter" idx="12"/>
          </p:nvPr>
        </p:nvSpPr>
        <p:spPr/>
        <p:txBody>
          <a:bodyPr/>
          <a:lstStyle/>
          <a:p>
            <a:pPr>
              <a:defRPr/>
            </a:pPr>
            <a:fld id="{208C6DF0-88A7-4341-ACDB-652374A0ADA6}" type="slidenum">
              <a:rPr lang="en-US"/>
              <a:pPr>
                <a:defRPr/>
              </a:pPr>
              <a:t>23</a:t>
            </a:fld>
            <a:endParaRPr lang="en-US" b="0">
              <a:solidFill>
                <a:schemeClr val="tx1"/>
              </a:solidFill>
            </a:endParaRPr>
          </a:p>
        </p:txBody>
      </p:sp>
    </p:spTree>
  </p:cSld>
  <p:clrMapOvr>
    <a:masterClrMapping/>
  </p:clrMapOvr>
  <p:transition>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3" name="Rectangle 2"/>
          <p:cNvSpPr>
            <a:spLocks noGrp="1" noChangeArrowheads="1"/>
          </p:cNvSpPr>
          <p:nvPr>
            <p:ph type="title"/>
          </p:nvPr>
        </p:nvSpPr>
        <p:spPr>
          <a:xfrm>
            <a:off x="609600" y="381000"/>
            <a:ext cx="6096000" cy="838200"/>
          </a:xfrm>
          <a:noFill/>
        </p:spPr>
        <p:txBody>
          <a:bodyPr lIns="92075" tIns="46038" rIns="92075" bIns="46038"/>
          <a:lstStyle/>
          <a:p>
            <a:r>
              <a:rPr lang="en-US" dirty="0" smtClean="0"/>
              <a:t>The Slippery Slope</a:t>
            </a:r>
          </a:p>
        </p:txBody>
      </p:sp>
      <p:sp>
        <p:nvSpPr>
          <p:cNvPr id="53254" name="Rectangle 3"/>
          <p:cNvSpPr>
            <a:spLocks noGrp="1" noChangeArrowheads="1"/>
          </p:cNvSpPr>
          <p:nvPr>
            <p:ph idx="1"/>
          </p:nvPr>
        </p:nvSpPr>
        <p:spPr>
          <a:xfrm>
            <a:off x="1143000" y="1676400"/>
            <a:ext cx="7772400" cy="4114800"/>
          </a:xfrm>
          <a:noFill/>
        </p:spPr>
        <p:txBody>
          <a:bodyPr lIns="92075" tIns="46038" rIns="92075" bIns="46038">
            <a:normAutofit lnSpcReduction="10000"/>
          </a:bodyPr>
          <a:lstStyle/>
          <a:p>
            <a:pPr>
              <a:lnSpc>
                <a:spcPct val="80000"/>
              </a:lnSpc>
            </a:pPr>
            <a:r>
              <a:rPr lang="en-US" dirty="0" smtClean="0"/>
              <a:t>Worrisome examples from history:</a:t>
            </a:r>
          </a:p>
          <a:p>
            <a:pPr lvl="1">
              <a:lnSpc>
                <a:spcPct val="80000"/>
              </a:lnSpc>
            </a:pPr>
            <a:r>
              <a:rPr lang="en-US" dirty="0" smtClean="0"/>
              <a:t>Nazi eugenics program</a:t>
            </a:r>
          </a:p>
          <a:p>
            <a:pPr lvl="2">
              <a:lnSpc>
                <a:spcPct val="80000"/>
              </a:lnSpc>
            </a:pPr>
            <a:r>
              <a:rPr lang="en-US" dirty="0" smtClean="0"/>
              <a:t>California eugenics program</a:t>
            </a:r>
          </a:p>
          <a:p>
            <a:pPr lvl="1">
              <a:lnSpc>
                <a:spcPct val="80000"/>
              </a:lnSpc>
            </a:pPr>
            <a:r>
              <a:rPr lang="en-US" dirty="0" smtClean="0"/>
              <a:t>Chinese orphanages</a:t>
            </a:r>
          </a:p>
          <a:p>
            <a:pPr lvl="1">
              <a:lnSpc>
                <a:spcPct val="80000"/>
              </a:lnSpc>
              <a:buNone/>
            </a:pPr>
            <a:endParaRPr lang="en-US" dirty="0" smtClean="0"/>
          </a:p>
          <a:p>
            <a:pPr>
              <a:lnSpc>
                <a:spcPct val="80000"/>
              </a:lnSpc>
            </a:pPr>
            <a:r>
              <a:rPr lang="en-US" sz="2800" dirty="0" smtClean="0"/>
              <a:t>Special danger to undervalued groups in our society</a:t>
            </a:r>
          </a:p>
          <a:p>
            <a:pPr lvl="1">
              <a:lnSpc>
                <a:spcPct val="80000"/>
              </a:lnSpc>
            </a:pPr>
            <a:r>
              <a:rPr lang="en-US" sz="2400" dirty="0" smtClean="0"/>
              <a:t>The elderly</a:t>
            </a:r>
          </a:p>
          <a:p>
            <a:pPr lvl="1">
              <a:lnSpc>
                <a:spcPct val="80000"/>
              </a:lnSpc>
            </a:pPr>
            <a:r>
              <a:rPr lang="en-US" sz="2400" dirty="0" smtClean="0"/>
              <a:t>Minorities</a:t>
            </a:r>
          </a:p>
          <a:p>
            <a:pPr lvl="1">
              <a:lnSpc>
                <a:spcPct val="80000"/>
              </a:lnSpc>
            </a:pPr>
            <a:r>
              <a:rPr lang="en-US" sz="2400" dirty="0" smtClean="0"/>
              <a:t>Persons with disabilities</a:t>
            </a:r>
          </a:p>
          <a:p>
            <a:pPr lvl="1">
              <a:lnSpc>
                <a:spcPct val="80000"/>
              </a:lnSpc>
            </a:pPr>
            <a:r>
              <a:rPr lang="en-US" sz="2400" dirty="0" smtClean="0"/>
              <a:t>Groups that are typically discriminated against</a:t>
            </a:r>
          </a:p>
          <a:p>
            <a:pPr lvl="1">
              <a:lnSpc>
                <a:spcPct val="80000"/>
              </a:lnSpc>
            </a:pPr>
            <a:endParaRPr lang="en-US" dirty="0" smtClean="0"/>
          </a:p>
        </p:txBody>
      </p:sp>
      <p:sp>
        <p:nvSpPr>
          <p:cNvPr id="4" name="Date Placeholder 3"/>
          <p:cNvSpPr>
            <a:spLocks noGrp="1"/>
          </p:cNvSpPr>
          <p:nvPr>
            <p:ph type="dt" sz="half" idx="10"/>
          </p:nvPr>
        </p:nvSpPr>
        <p:spPr/>
        <p:txBody>
          <a:bodyPr/>
          <a:lstStyle/>
          <a:p>
            <a:pPr>
              <a:defRPr/>
            </a:pPr>
            <a:fld id="{B5EDD7CD-9F04-4A7B-9186-C9D9AAF437C0}" type="datetime1">
              <a:rPr lang="en-US"/>
              <a:pPr>
                <a:defRPr/>
              </a:pPr>
              <a:t>7/29/16</a:t>
            </a:fld>
            <a:endParaRPr lang="en-US" b="0">
              <a:solidFill>
                <a:schemeClr val="tx1"/>
              </a:solidFill>
            </a:endParaRPr>
          </a:p>
        </p:txBody>
      </p:sp>
      <p:sp>
        <p:nvSpPr>
          <p:cNvPr id="5" name="Footer Placeholder 4"/>
          <p:cNvSpPr>
            <a:spLocks noGrp="1"/>
          </p:cNvSpPr>
          <p:nvPr>
            <p:ph type="ftr" sz="quarter" idx="11"/>
          </p:nvPr>
        </p:nvSpPr>
        <p:spPr/>
        <p:txBody>
          <a:bodyPr/>
          <a:lstStyle/>
          <a:p>
            <a:pPr>
              <a:defRPr/>
            </a:pPr>
            <a:r>
              <a:rPr lang="en-US"/>
              <a:t>Lawrence M. Hinman  http://ethics.sandiego.edu</a:t>
            </a:r>
            <a:endParaRPr lang="en-US" b="0">
              <a:solidFill>
                <a:schemeClr val="tx1"/>
              </a:solidFill>
            </a:endParaRPr>
          </a:p>
        </p:txBody>
      </p:sp>
      <p:sp>
        <p:nvSpPr>
          <p:cNvPr id="6" name="Slide Number Placeholder 5"/>
          <p:cNvSpPr>
            <a:spLocks noGrp="1"/>
          </p:cNvSpPr>
          <p:nvPr>
            <p:ph type="sldNum" sz="quarter" idx="12"/>
          </p:nvPr>
        </p:nvSpPr>
        <p:spPr/>
        <p:txBody>
          <a:bodyPr/>
          <a:lstStyle/>
          <a:p>
            <a:pPr>
              <a:defRPr/>
            </a:pPr>
            <a:fld id="{BAC31CD9-D092-4401-A2D0-BA0428621676}" type="slidenum">
              <a:rPr lang="en-US"/>
              <a:pPr>
                <a:defRPr/>
              </a:pPr>
              <a:t>24</a:t>
            </a:fld>
            <a:endParaRPr lang="en-US" b="0">
              <a:solidFill>
                <a:schemeClr val="tx1"/>
              </a:solidFill>
            </a:endParaRPr>
          </a:p>
        </p:txBody>
      </p:sp>
    </p:spTree>
  </p:cSld>
  <p:clrMapOvr>
    <a:masterClrMapping/>
  </p:clrMapOvr>
  <p:transition>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7" name="Rectangle 2"/>
          <p:cNvSpPr>
            <a:spLocks noGrp="1" noChangeArrowheads="1"/>
          </p:cNvSpPr>
          <p:nvPr>
            <p:ph type="title"/>
          </p:nvPr>
        </p:nvSpPr>
        <p:spPr/>
        <p:txBody>
          <a:bodyPr/>
          <a:lstStyle/>
          <a:p>
            <a:r>
              <a:rPr lang="en-US" smtClean="0"/>
              <a:t>Two Models</a:t>
            </a:r>
          </a:p>
        </p:txBody>
      </p:sp>
      <p:sp>
        <p:nvSpPr>
          <p:cNvPr id="54278" name="Rectangle 3"/>
          <p:cNvSpPr>
            <a:spLocks noGrp="1" noChangeArrowheads="1"/>
          </p:cNvSpPr>
          <p:nvPr>
            <p:ph idx="1"/>
          </p:nvPr>
        </p:nvSpPr>
        <p:spPr/>
        <p:txBody>
          <a:bodyPr/>
          <a:lstStyle/>
          <a:p>
            <a:r>
              <a:rPr lang="en-US" smtClean="0"/>
              <a:t>A </a:t>
            </a:r>
            <a:r>
              <a:rPr lang="en-US" b="0" i="1" smtClean="0"/>
              <a:t>utilitarian</a:t>
            </a:r>
            <a:r>
              <a:rPr lang="en-US" smtClean="0"/>
              <a:t> model, which emphasizes consequences</a:t>
            </a:r>
          </a:p>
          <a:p>
            <a:r>
              <a:rPr lang="en-US" smtClean="0"/>
              <a:t>A </a:t>
            </a:r>
            <a:r>
              <a:rPr lang="en-US" b="0" i="1" smtClean="0"/>
              <a:t>Kantian</a:t>
            </a:r>
            <a:r>
              <a:rPr lang="en-US" smtClean="0"/>
              <a:t> model, which emphasizes autonomy, rights, and respect</a:t>
            </a:r>
          </a:p>
        </p:txBody>
      </p:sp>
      <p:sp>
        <p:nvSpPr>
          <p:cNvPr id="4" name="Date Placeholder 3"/>
          <p:cNvSpPr>
            <a:spLocks noGrp="1"/>
          </p:cNvSpPr>
          <p:nvPr>
            <p:ph type="dt" sz="half" idx="10"/>
          </p:nvPr>
        </p:nvSpPr>
        <p:spPr/>
        <p:txBody>
          <a:bodyPr/>
          <a:lstStyle/>
          <a:p>
            <a:pPr>
              <a:defRPr/>
            </a:pPr>
            <a:fld id="{D4049898-E650-4736-8829-9CB791A2335E}" type="datetime1">
              <a:rPr lang="en-US"/>
              <a:pPr>
                <a:defRPr/>
              </a:pPr>
              <a:t>7/29/16</a:t>
            </a:fld>
            <a:endParaRPr lang="en-US" b="0">
              <a:solidFill>
                <a:schemeClr val="tx1"/>
              </a:solidFill>
            </a:endParaRPr>
          </a:p>
        </p:txBody>
      </p:sp>
      <p:sp>
        <p:nvSpPr>
          <p:cNvPr id="5" name="Footer Placeholder 4"/>
          <p:cNvSpPr>
            <a:spLocks noGrp="1"/>
          </p:cNvSpPr>
          <p:nvPr>
            <p:ph type="ftr" sz="quarter" idx="11"/>
          </p:nvPr>
        </p:nvSpPr>
        <p:spPr/>
        <p:txBody>
          <a:bodyPr/>
          <a:lstStyle/>
          <a:p>
            <a:pPr>
              <a:defRPr/>
            </a:pPr>
            <a:r>
              <a:rPr lang="en-US"/>
              <a:t>Lawrence M. Hinman  http://ethics.sandiego.edu</a:t>
            </a:r>
            <a:endParaRPr lang="en-US" b="0">
              <a:solidFill>
                <a:schemeClr val="tx1"/>
              </a:solidFill>
            </a:endParaRPr>
          </a:p>
        </p:txBody>
      </p:sp>
      <p:sp>
        <p:nvSpPr>
          <p:cNvPr id="6" name="Slide Number Placeholder 5"/>
          <p:cNvSpPr>
            <a:spLocks noGrp="1"/>
          </p:cNvSpPr>
          <p:nvPr>
            <p:ph type="sldNum" sz="quarter" idx="12"/>
          </p:nvPr>
        </p:nvSpPr>
        <p:spPr/>
        <p:txBody>
          <a:bodyPr/>
          <a:lstStyle/>
          <a:p>
            <a:pPr>
              <a:defRPr/>
            </a:pPr>
            <a:fld id="{CFE0EFA6-EDB9-4020-B4E4-325549DC7398}" type="slidenum">
              <a:rPr lang="en-US"/>
              <a:pPr>
                <a:defRPr/>
              </a:pPr>
              <a:t>25</a:t>
            </a:fld>
            <a:endParaRPr lang="en-US" b="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1" name="Rectangle 2"/>
          <p:cNvSpPr>
            <a:spLocks noGrp="1" noChangeArrowheads="1"/>
          </p:cNvSpPr>
          <p:nvPr>
            <p:ph type="title"/>
          </p:nvPr>
        </p:nvSpPr>
        <p:spPr/>
        <p:txBody>
          <a:bodyPr/>
          <a:lstStyle/>
          <a:p>
            <a:r>
              <a:rPr lang="en-US" smtClean="0"/>
              <a:t>The Utilitarian Model</a:t>
            </a:r>
          </a:p>
        </p:txBody>
      </p:sp>
      <p:sp>
        <p:nvSpPr>
          <p:cNvPr id="55302" name="Rectangle 3"/>
          <p:cNvSpPr>
            <a:spLocks noGrp="1" noChangeArrowheads="1"/>
          </p:cNvSpPr>
          <p:nvPr>
            <p:ph idx="1"/>
          </p:nvPr>
        </p:nvSpPr>
        <p:spPr>
          <a:xfrm>
            <a:off x="762000" y="1905000"/>
            <a:ext cx="6705600" cy="4191000"/>
          </a:xfrm>
        </p:spPr>
        <p:txBody>
          <a:bodyPr/>
          <a:lstStyle/>
          <a:p>
            <a:r>
              <a:rPr lang="en-US" sz="2400" dirty="0" smtClean="0"/>
              <a:t>Goes back at least to John Stuart Mill (1806-73)</a:t>
            </a:r>
          </a:p>
          <a:p>
            <a:r>
              <a:rPr lang="en-US" sz="2400" dirty="0" smtClean="0"/>
              <a:t>The greatest good for the greatest number</a:t>
            </a:r>
          </a:p>
          <a:p>
            <a:pPr>
              <a:lnSpc>
                <a:spcPct val="90000"/>
              </a:lnSpc>
            </a:pPr>
            <a:r>
              <a:rPr lang="en-US" sz="2400" dirty="0" smtClean="0"/>
              <a:t>Morality is a matter of consequences</a:t>
            </a:r>
          </a:p>
          <a:p>
            <a:pPr>
              <a:lnSpc>
                <a:spcPct val="90000"/>
              </a:lnSpc>
            </a:pPr>
            <a:r>
              <a:rPr lang="en-US" sz="2400" dirty="0" smtClean="0"/>
              <a:t>We must count the consequences for everyone</a:t>
            </a:r>
          </a:p>
          <a:p>
            <a:pPr>
              <a:lnSpc>
                <a:spcPct val="90000"/>
              </a:lnSpc>
            </a:pPr>
            <a:r>
              <a:rPr lang="en-US" sz="2400" dirty="0" smtClean="0"/>
              <a:t>Everyone’s suffering counts equally</a:t>
            </a:r>
          </a:p>
          <a:p>
            <a:pPr>
              <a:lnSpc>
                <a:spcPct val="90000"/>
              </a:lnSpc>
            </a:pPr>
            <a:r>
              <a:rPr lang="en-US" sz="2400" dirty="0" smtClean="0"/>
              <a:t>We must always act in a way that produces the greatest overall good consequences and least overall bad consequences.</a:t>
            </a:r>
          </a:p>
          <a:p>
            <a:endParaRPr lang="en-US" sz="2800" dirty="0" smtClean="0"/>
          </a:p>
          <a:p>
            <a:endParaRPr lang="en-US" sz="2800" dirty="0" smtClean="0"/>
          </a:p>
          <a:p>
            <a:endParaRPr lang="en-US" sz="2800" dirty="0" smtClean="0"/>
          </a:p>
        </p:txBody>
      </p:sp>
      <p:sp>
        <p:nvSpPr>
          <p:cNvPr id="5" name="Date Placeholder 4"/>
          <p:cNvSpPr>
            <a:spLocks noGrp="1"/>
          </p:cNvSpPr>
          <p:nvPr>
            <p:ph type="dt" sz="half" idx="10"/>
          </p:nvPr>
        </p:nvSpPr>
        <p:spPr/>
        <p:txBody>
          <a:bodyPr/>
          <a:lstStyle/>
          <a:p>
            <a:pPr>
              <a:defRPr/>
            </a:pPr>
            <a:fld id="{3950DAF6-6DEC-41A3-94CA-D6189089A003}" type="datetime1">
              <a:rPr lang="en-US"/>
              <a:pPr>
                <a:defRPr/>
              </a:pPr>
              <a:t>7/29/16</a:t>
            </a:fld>
            <a:endParaRPr lang="en-US" b="0">
              <a:solidFill>
                <a:schemeClr val="tx1"/>
              </a:solidFill>
            </a:endParaRPr>
          </a:p>
        </p:txBody>
      </p:sp>
      <p:sp>
        <p:nvSpPr>
          <p:cNvPr id="6" name="Footer Placeholder 5"/>
          <p:cNvSpPr>
            <a:spLocks noGrp="1"/>
          </p:cNvSpPr>
          <p:nvPr>
            <p:ph type="ftr" sz="quarter" idx="11"/>
          </p:nvPr>
        </p:nvSpPr>
        <p:spPr/>
        <p:txBody>
          <a:bodyPr/>
          <a:lstStyle/>
          <a:p>
            <a:pPr>
              <a:defRPr/>
            </a:pPr>
            <a:r>
              <a:rPr lang="en-US"/>
              <a:t>Lawrence M. Hinman  http://ethics.sandiego.edu</a:t>
            </a:r>
            <a:endParaRPr lang="en-US" b="0">
              <a:solidFill>
                <a:schemeClr val="tx1"/>
              </a:solidFill>
            </a:endParaRPr>
          </a:p>
        </p:txBody>
      </p:sp>
      <p:sp>
        <p:nvSpPr>
          <p:cNvPr id="7" name="Slide Number Placeholder 6"/>
          <p:cNvSpPr>
            <a:spLocks noGrp="1"/>
          </p:cNvSpPr>
          <p:nvPr>
            <p:ph type="sldNum" sz="quarter" idx="12"/>
          </p:nvPr>
        </p:nvSpPr>
        <p:spPr/>
        <p:txBody>
          <a:bodyPr/>
          <a:lstStyle/>
          <a:p>
            <a:pPr>
              <a:defRPr/>
            </a:pPr>
            <a:fld id="{EB3720CB-CA07-4781-B99C-8FAF22877594}" type="slidenum">
              <a:rPr lang="en-US"/>
              <a:pPr>
                <a:defRPr/>
              </a:pPr>
              <a:t>26</a:t>
            </a:fld>
            <a:endParaRPr lang="en-US" b="0">
              <a:solidFill>
                <a:schemeClr val="tx1"/>
              </a:solidFill>
            </a:endParaRPr>
          </a:p>
        </p:txBody>
      </p:sp>
      <p:pic>
        <p:nvPicPr>
          <p:cNvPr id="55303" name="Picture 4" descr="MILL"/>
          <p:cNvPicPr>
            <a:picLocks noGrp="1" noChangeAspect="1" noChangeArrowheads="1"/>
          </p:cNvPicPr>
          <p:nvPr>
            <p:ph type="clipArt" sz="half" idx="4294967295"/>
          </p:nvPr>
        </p:nvPicPr>
        <p:blipFill>
          <a:blip r:embed="rId3"/>
          <a:stretch>
            <a:fillRect/>
          </a:stretch>
        </p:blipFill>
        <p:spPr>
          <a:xfrm>
            <a:off x="7610475" y="3086100"/>
            <a:ext cx="1533525" cy="1905000"/>
          </a:xfrm>
          <a:noFill/>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9" name="Rectangle 2"/>
          <p:cNvSpPr>
            <a:spLocks noGrp="1" noChangeArrowheads="1"/>
          </p:cNvSpPr>
          <p:nvPr>
            <p:ph type="title"/>
          </p:nvPr>
        </p:nvSpPr>
        <p:spPr/>
        <p:txBody>
          <a:bodyPr/>
          <a:lstStyle/>
          <a:p>
            <a:r>
              <a:rPr lang="en-US" smtClean="0"/>
              <a:t>The Calculus</a:t>
            </a:r>
          </a:p>
        </p:txBody>
      </p:sp>
      <p:sp>
        <p:nvSpPr>
          <p:cNvPr id="57350" name="Rectangle 3"/>
          <p:cNvSpPr>
            <a:spLocks noGrp="1" noChangeArrowheads="1"/>
          </p:cNvSpPr>
          <p:nvPr>
            <p:ph idx="1"/>
          </p:nvPr>
        </p:nvSpPr>
        <p:spPr>
          <a:xfrm>
            <a:off x="762000" y="1905000"/>
            <a:ext cx="5334000" cy="4191000"/>
          </a:xfrm>
        </p:spPr>
        <p:txBody>
          <a:bodyPr/>
          <a:lstStyle/>
          <a:p>
            <a:r>
              <a:rPr lang="en-US" sz="2800" dirty="0" smtClean="0"/>
              <a:t>Morality becomes a matter of mathematics, calculating and weighing consequences</a:t>
            </a:r>
          </a:p>
          <a:p>
            <a:r>
              <a:rPr lang="en-US" sz="2800" dirty="0" smtClean="0"/>
              <a:t>Key insight: consequences matter</a:t>
            </a:r>
          </a:p>
          <a:p>
            <a:r>
              <a:rPr lang="en-US" sz="2800" dirty="0" smtClean="0"/>
              <a:t>The dream: bring certainty to ethics</a:t>
            </a:r>
          </a:p>
        </p:txBody>
      </p:sp>
      <p:sp>
        <p:nvSpPr>
          <p:cNvPr id="5" name="Date Placeholder 4"/>
          <p:cNvSpPr>
            <a:spLocks noGrp="1"/>
          </p:cNvSpPr>
          <p:nvPr>
            <p:ph type="dt" sz="half" idx="10"/>
          </p:nvPr>
        </p:nvSpPr>
        <p:spPr/>
        <p:txBody>
          <a:bodyPr/>
          <a:lstStyle/>
          <a:p>
            <a:pPr>
              <a:defRPr/>
            </a:pPr>
            <a:fld id="{FB2BDEFA-497B-4374-A03A-A2D0C0A4A229}" type="datetime1">
              <a:rPr lang="en-US"/>
              <a:pPr>
                <a:defRPr/>
              </a:pPr>
              <a:t>7/29/16</a:t>
            </a:fld>
            <a:endParaRPr lang="en-US" b="0">
              <a:solidFill>
                <a:schemeClr val="tx1"/>
              </a:solidFill>
            </a:endParaRPr>
          </a:p>
        </p:txBody>
      </p:sp>
      <p:sp>
        <p:nvSpPr>
          <p:cNvPr id="6" name="Footer Placeholder 5"/>
          <p:cNvSpPr>
            <a:spLocks noGrp="1"/>
          </p:cNvSpPr>
          <p:nvPr>
            <p:ph type="ftr" sz="quarter" idx="11"/>
          </p:nvPr>
        </p:nvSpPr>
        <p:spPr/>
        <p:txBody>
          <a:bodyPr/>
          <a:lstStyle/>
          <a:p>
            <a:pPr>
              <a:defRPr/>
            </a:pPr>
            <a:r>
              <a:rPr lang="en-US"/>
              <a:t>Lawrence M. Hinman  http://ethics.sandiego.edu</a:t>
            </a:r>
            <a:endParaRPr lang="en-US" b="0">
              <a:solidFill>
                <a:schemeClr val="tx1"/>
              </a:solidFill>
            </a:endParaRPr>
          </a:p>
        </p:txBody>
      </p:sp>
      <p:sp>
        <p:nvSpPr>
          <p:cNvPr id="7" name="Slide Number Placeholder 6"/>
          <p:cNvSpPr>
            <a:spLocks noGrp="1"/>
          </p:cNvSpPr>
          <p:nvPr>
            <p:ph type="sldNum" sz="quarter" idx="12"/>
          </p:nvPr>
        </p:nvSpPr>
        <p:spPr/>
        <p:txBody>
          <a:bodyPr/>
          <a:lstStyle/>
          <a:p>
            <a:pPr>
              <a:defRPr/>
            </a:pPr>
            <a:fld id="{1EE5BA06-EFC0-4FA2-AEB3-2100CAFDD3F4}" type="slidenum">
              <a:rPr lang="en-US"/>
              <a:pPr>
                <a:defRPr/>
              </a:pPr>
              <a:t>27</a:t>
            </a:fld>
            <a:endParaRPr lang="en-US" b="0">
              <a:solidFill>
                <a:schemeClr val="tx1"/>
              </a:solidFill>
            </a:endParaRPr>
          </a:p>
        </p:txBody>
      </p:sp>
      <p:pic>
        <p:nvPicPr>
          <p:cNvPr id="57351" name="Picture 4" descr="calculator"/>
          <p:cNvPicPr>
            <a:picLocks noGrp="1" noChangeAspect="1" noChangeArrowheads="1"/>
          </p:cNvPicPr>
          <p:nvPr>
            <p:ph type="clipArt" sz="half" idx="4294967295"/>
          </p:nvPr>
        </p:nvPicPr>
        <p:blipFill>
          <a:blip r:embed="rId3"/>
          <a:srcRect l="18824" r="18824"/>
          <a:stretch>
            <a:fillRect/>
          </a:stretch>
        </p:blipFill>
        <p:spPr>
          <a:xfrm>
            <a:off x="6769100" y="1524000"/>
            <a:ext cx="2374900" cy="4108450"/>
          </a:xfrm>
          <a:noFill/>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3" name="Rectangle 2"/>
          <p:cNvSpPr>
            <a:spLocks noGrp="1" noChangeArrowheads="1"/>
          </p:cNvSpPr>
          <p:nvPr>
            <p:ph type="title"/>
          </p:nvPr>
        </p:nvSpPr>
        <p:spPr/>
        <p:txBody>
          <a:bodyPr>
            <a:normAutofit fontScale="90000"/>
          </a:bodyPr>
          <a:lstStyle/>
          <a:p>
            <a:r>
              <a:rPr lang="en-US" sz="2800" dirty="0" smtClean="0">
                <a:latin typeface="Verdana" pitchFamily="34" charset="0"/>
                <a:cs typeface="Times New Roman" pitchFamily="18" charset="0"/>
              </a:rPr>
              <a:t>How much care should be given at the end of life?</a:t>
            </a:r>
            <a:r>
              <a:rPr lang="en-US" dirty="0" smtClean="0">
                <a:latin typeface="Verdana" pitchFamily="34" charset="0"/>
                <a:cs typeface="Times New Roman" pitchFamily="18" charset="0"/>
              </a:rPr>
              <a:t> </a:t>
            </a:r>
          </a:p>
        </p:txBody>
      </p:sp>
      <p:pic>
        <p:nvPicPr>
          <p:cNvPr id="58375" name="Picture 4" descr="scale2"/>
          <p:cNvPicPr>
            <a:picLocks noGrp="1" noChangeAspect="1" noChangeArrowheads="1"/>
          </p:cNvPicPr>
          <p:nvPr>
            <p:ph idx="1"/>
          </p:nvPr>
        </p:nvPicPr>
        <p:blipFill>
          <a:blip r:embed="rId4"/>
          <a:stretch>
            <a:fillRect/>
          </a:stretch>
        </p:blipFill>
        <p:spPr>
          <a:xfrm>
            <a:off x="533400" y="1981200"/>
            <a:ext cx="3200400" cy="3219450"/>
          </a:xfrm>
          <a:noFill/>
        </p:spPr>
      </p:pic>
      <p:sp>
        <p:nvSpPr>
          <p:cNvPr id="5" name="Date Placeholder 4"/>
          <p:cNvSpPr>
            <a:spLocks noGrp="1"/>
          </p:cNvSpPr>
          <p:nvPr>
            <p:ph type="dt" sz="half" idx="10"/>
          </p:nvPr>
        </p:nvSpPr>
        <p:spPr/>
        <p:txBody>
          <a:bodyPr/>
          <a:lstStyle/>
          <a:p>
            <a:pPr>
              <a:defRPr/>
            </a:pPr>
            <a:fld id="{6B94D45A-29D4-4894-8B90-F5726A40D2D2}" type="datetime1">
              <a:rPr lang="en-US"/>
              <a:pPr>
                <a:defRPr/>
              </a:pPr>
              <a:t>7/29/16</a:t>
            </a:fld>
            <a:endParaRPr lang="en-US" b="0">
              <a:solidFill>
                <a:schemeClr val="tx1"/>
              </a:solidFill>
            </a:endParaRPr>
          </a:p>
        </p:txBody>
      </p:sp>
      <p:sp>
        <p:nvSpPr>
          <p:cNvPr id="6" name="Footer Placeholder 5"/>
          <p:cNvSpPr>
            <a:spLocks noGrp="1"/>
          </p:cNvSpPr>
          <p:nvPr>
            <p:ph type="ftr" sz="quarter" idx="11"/>
          </p:nvPr>
        </p:nvSpPr>
        <p:spPr/>
        <p:txBody>
          <a:bodyPr/>
          <a:lstStyle/>
          <a:p>
            <a:pPr>
              <a:defRPr/>
            </a:pPr>
            <a:r>
              <a:rPr lang="en-US"/>
              <a:t>Lawrence M. Hinman  http://ethics.sandiego.edu</a:t>
            </a:r>
            <a:endParaRPr lang="en-US" b="0">
              <a:solidFill>
                <a:schemeClr val="tx1"/>
              </a:solidFill>
            </a:endParaRPr>
          </a:p>
        </p:txBody>
      </p:sp>
      <p:sp>
        <p:nvSpPr>
          <p:cNvPr id="7" name="Slide Number Placeholder 6"/>
          <p:cNvSpPr>
            <a:spLocks noGrp="1"/>
          </p:cNvSpPr>
          <p:nvPr>
            <p:ph type="sldNum" sz="quarter" idx="12"/>
          </p:nvPr>
        </p:nvSpPr>
        <p:spPr/>
        <p:txBody>
          <a:bodyPr/>
          <a:lstStyle/>
          <a:p>
            <a:pPr>
              <a:defRPr/>
            </a:pPr>
            <a:fld id="{351DB424-DA52-4FEC-A98B-827E3167D1A5}" type="slidenum">
              <a:rPr lang="en-US"/>
              <a:pPr>
                <a:defRPr/>
              </a:pPr>
              <a:t>28</a:t>
            </a:fld>
            <a:endParaRPr lang="en-US" b="0">
              <a:solidFill>
                <a:schemeClr val="tx1"/>
              </a:solidFill>
            </a:endParaRPr>
          </a:p>
        </p:txBody>
      </p:sp>
      <p:sp>
        <p:nvSpPr>
          <p:cNvPr id="37891" name="Rectangle 3"/>
          <p:cNvSpPr>
            <a:spLocks noGrp="1" noChangeArrowheads="1"/>
          </p:cNvSpPr>
          <p:nvPr>
            <p:ph type="body" sz="half" idx="4294967295"/>
          </p:nvPr>
        </p:nvSpPr>
        <p:spPr>
          <a:xfrm>
            <a:off x="4008438" y="1676400"/>
            <a:ext cx="5135562" cy="4114800"/>
          </a:xfrm>
        </p:spPr>
        <p:txBody>
          <a:bodyPr/>
          <a:lstStyle/>
          <a:p>
            <a:pPr>
              <a:lnSpc>
                <a:spcPct val="90000"/>
              </a:lnSpc>
            </a:pPr>
            <a:r>
              <a:rPr lang="en-US" sz="2000" b="0" dirty="0" smtClean="0"/>
              <a:t>Health care providers are increasingly concerned, not just about how much money is spent on patients, but about how </a:t>
            </a:r>
            <a:r>
              <a:rPr lang="en-US" sz="2000" b="0" i="1" dirty="0" smtClean="0"/>
              <a:t>effectively</a:t>
            </a:r>
            <a:r>
              <a:rPr lang="en-US" sz="2000" b="0" dirty="0" smtClean="0"/>
              <a:t> it is spent.</a:t>
            </a:r>
          </a:p>
          <a:p>
            <a:pPr>
              <a:lnSpc>
                <a:spcPct val="90000"/>
              </a:lnSpc>
            </a:pPr>
            <a:r>
              <a:rPr lang="en-US" sz="2000" b="0" dirty="0" smtClean="0"/>
              <a:t>Disproportionate amount of money spent in final months of life.</a:t>
            </a:r>
          </a:p>
          <a:p>
            <a:pPr lvl="1">
              <a:lnSpc>
                <a:spcPct val="90000"/>
              </a:lnSpc>
              <a:buFontTx/>
              <a:buChar char="•"/>
            </a:pPr>
            <a:r>
              <a:rPr lang="en-US" sz="1800" b="0" dirty="0" smtClean="0"/>
              <a:t>40 percent of Medicare dollars cover care for people in the last month.</a:t>
            </a:r>
          </a:p>
          <a:p>
            <a:pPr lvl="1">
              <a:lnSpc>
                <a:spcPct val="90000"/>
              </a:lnSpc>
              <a:buFontTx/>
              <a:buChar char="•"/>
            </a:pPr>
            <a:r>
              <a:rPr lang="en-US" sz="1800" b="0" dirty="0" smtClean="0"/>
              <a:t>Nearly one third of terminally ill patients with insurance used up most or all of their savings to cover uninsured medical expenses such as home care.</a:t>
            </a:r>
          </a:p>
          <a:p>
            <a:pPr>
              <a:lnSpc>
                <a:spcPct val="90000"/>
              </a:lnSpc>
            </a:pPr>
            <a:r>
              <a:rPr lang="en-US" sz="2000" b="0" dirty="0" smtClean="0"/>
              <a:t>Concept of </a:t>
            </a:r>
            <a:r>
              <a:rPr lang="en-US" sz="2000" b="0" i="1" dirty="0" smtClean="0"/>
              <a:t>medical futility</a:t>
            </a:r>
            <a:r>
              <a:rPr lang="en-US" sz="2000" b="0" dirty="0" smtClean="0"/>
              <a:t> is utilitarian in character.</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 calcmode="lin" valueType="num">
                                      <p:cBhvr additive="base">
                                        <p:cTn id="7" dur="500" fill="hold"/>
                                        <p:tgtEl>
                                          <p:spTgt spid="3789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789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7891">
                                            <p:txEl>
                                              <p:pRg st="1" end="1"/>
                                            </p:txEl>
                                          </p:spTgt>
                                        </p:tgtEl>
                                        <p:attrNameLst>
                                          <p:attrName>style.visibility</p:attrName>
                                        </p:attrNameLst>
                                      </p:cBhvr>
                                      <p:to>
                                        <p:strVal val="visible"/>
                                      </p:to>
                                    </p:set>
                                    <p:anim calcmode="lin" valueType="num">
                                      <p:cBhvr additive="base">
                                        <p:cTn id="13" dur="500" fill="hold"/>
                                        <p:tgtEl>
                                          <p:spTgt spid="37891">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789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par>
                                <p:cTn id="15" presetID="2" presetClass="entr" presetSubtype="2" fill="hold" grpId="0" nodeType="withEffect">
                                  <p:stCondLst>
                                    <p:cond delay="0"/>
                                  </p:stCondLst>
                                  <p:childTnLst>
                                    <p:set>
                                      <p:cBhvr>
                                        <p:cTn id="16" dur="1" fill="hold">
                                          <p:stCondLst>
                                            <p:cond delay="0"/>
                                          </p:stCondLst>
                                        </p:cTn>
                                        <p:tgtEl>
                                          <p:spTgt spid="37891">
                                            <p:txEl>
                                              <p:pRg st="2" end="2"/>
                                            </p:txEl>
                                          </p:spTgt>
                                        </p:tgtEl>
                                        <p:attrNameLst>
                                          <p:attrName>style.visibility</p:attrName>
                                        </p:attrNameLst>
                                      </p:cBhvr>
                                      <p:to>
                                        <p:strVal val="visible"/>
                                      </p:to>
                                    </p:set>
                                    <p:anim calcmode="lin" valueType="num">
                                      <p:cBhvr additive="base">
                                        <p:cTn id="17" dur="500" fill="hold"/>
                                        <p:tgtEl>
                                          <p:spTgt spid="37891">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789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par>
                                <p:cTn id="19" presetID="2" presetClass="entr" presetSubtype="2" fill="hold" grpId="0" nodeType="withEffect">
                                  <p:stCondLst>
                                    <p:cond delay="0"/>
                                  </p:stCondLst>
                                  <p:childTnLst>
                                    <p:set>
                                      <p:cBhvr>
                                        <p:cTn id="20" dur="1" fill="hold">
                                          <p:stCondLst>
                                            <p:cond delay="0"/>
                                          </p:stCondLst>
                                        </p:cTn>
                                        <p:tgtEl>
                                          <p:spTgt spid="37891">
                                            <p:txEl>
                                              <p:pRg st="3" end="3"/>
                                            </p:txEl>
                                          </p:spTgt>
                                        </p:tgtEl>
                                        <p:attrNameLst>
                                          <p:attrName>style.visibility</p:attrName>
                                        </p:attrNameLst>
                                      </p:cBhvr>
                                      <p:to>
                                        <p:strVal val="visible"/>
                                      </p:to>
                                    </p:set>
                                    <p:anim calcmode="lin" valueType="num">
                                      <p:cBhvr additive="base">
                                        <p:cTn id="21" dur="500" fill="hold"/>
                                        <p:tgtEl>
                                          <p:spTgt spid="37891">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37891">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37891">
                                            <p:txEl>
                                              <p:pRg st="4" end="4"/>
                                            </p:txEl>
                                          </p:spTgt>
                                        </p:tgtEl>
                                        <p:attrNameLst>
                                          <p:attrName>style.visibility</p:attrName>
                                        </p:attrNameLst>
                                      </p:cBhvr>
                                      <p:to>
                                        <p:strVal val="visible"/>
                                      </p:to>
                                    </p:set>
                                    <p:anim calcmode="lin" valueType="num">
                                      <p:cBhvr additive="base">
                                        <p:cTn id="27" dur="500" fill="hold"/>
                                        <p:tgtEl>
                                          <p:spTgt spid="37891">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37891">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7" name="Rectangle 2"/>
          <p:cNvSpPr>
            <a:spLocks noGrp="1" noChangeArrowheads="1"/>
          </p:cNvSpPr>
          <p:nvPr>
            <p:ph type="title"/>
          </p:nvPr>
        </p:nvSpPr>
        <p:spPr/>
        <p:txBody>
          <a:bodyPr/>
          <a:lstStyle/>
          <a:p>
            <a:r>
              <a:rPr lang="en-US" smtClean="0"/>
              <a:t>What is a good death?</a:t>
            </a:r>
          </a:p>
        </p:txBody>
      </p:sp>
      <p:sp>
        <p:nvSpPr>
          <p:cNvPr id="59398" name="Rectangle 3"/>
          <p:cNvSpPr>
            <a:spLocks noGrp="1" noChangeArrowheads="1"/>
          </p:cNvSpPr>
          <p:nvPr>
            <p:ph idx="1"/>
          </p:nvPr>
        </p:nvSpPr>
        <p:spPr>
          <a:xfrm>
            <a:off x="152400" y="4419600"/>
            <a:ext cx="3962400" cy="1676400"/>
          </a:xfrm>
        </p:spPr>
        <p:txBody>
          <a:bodyPr/>
          <a:lstStyle/>
          <a:p>
            <a:pPr marL="0" indent="0" algn="ctr">
              <a:buFont typeface="Monotype Sorts" pitchFamily="2" charset="2"/>
              <a:buNone/>
            </a:pPr>
            <a:r>
              <a:rPr lang="en-US" sz="2400" dirty="0" smtClean="0"/>
              <a:t>Jeremy Bentham.</a:t>
            </a:r>
            <a:br>
              <a:rPr lang="en-US" sz="2400" dirty="0" smtClean="0"/>
            </a:br>
            <a:r>
              <a:rPr lang="en-US" sz="2400" dirty="0" smtClean="0"/>
              <a:t>Hedonistic </a:t>
            </a:r>
            <a:r>
              <a:rPr lang="en-US" sz="2400" dirty="0" err="1" smtClean="0"/>
              <a:t>utilitarians</a:t>
            </a:r>
            <a:r>
              <a:rPr lang="en-US" sz="2400" dirty="0" smtClean="0"/>
              <a:t>: a good death is a painless death.</a:t>
            </a:r>
          </a:p>
          <a:p>
            <a:pPr marL="0" indent="0"/>
            <a:endParaRPr lang="en-US" sz="2400" dirty="0" smtClean="0"/>
          </a:p>
        </p:txBody>
      </p:sp>
      <p:sp>
        <p:nvSpPr>
          <p:cNvPr id="7" name="Date Placeholder 3"/>
          <p:cNvSpPr>
            <a:spLocks noGrp="1"/>
          </p:cNvSpPr>
          <p:nvPr>
            <p:ph type="dt" sz="half" idx="10"/>
          </p:nvPr>
        </p:nvSpPr>
        <p:spPr/>
        <p:txBody>
          <a:bodyPr/>
          <a:lstStyle/>
          <a:p>
            <a:pPr>
              <a:defRPr/>
            </a:pPr>
            <a:fld id="{B88B1B9F-4522-4413-AFEB-0EA5708D9D89}" type="datetime1">
              <a:rPr lang="en-US"/>
              <a:pPr>
                <a:defRPr/>
              </a:pPr>
              <a:t>7/29/16</a:t>
            </a:fld>
            <a:endParaRPr lang="en-US" b="0">
              <a:solidFill>
                <a:schemeClr val="tx1"/>
              </a:solidFill>
            </a:endParaRPr>
          </a:p>
        </p:txBody>
      </p:sp>
      <p:sp>
        <p:nvSpPr>
          <p:cNvPr id="8" name="Footer Placeholder 4"/>
          <p:cNvSpPr>
            <a:spLocks noGrp="1"/>
          </p:cNvSpPr>
          <p:nvPr>
            <p:ph type="ftr" sz="quarter" idx="11"/>
          </p:nvPr>
        </p:nvSpPr>
        <p:spPr/>
        <p:txBody>
          <a:bodyPr/>
          <a:lstStyle/>
          <a:p>
            <a:pPr>
              <a:defRPr/>
            </a:pPr>
            <a:r>
              <a:rPr lang="en-US"/>
              <a:t>Lawrence M. Hinman  http://ethics.sandiego.edu</a:t>
            </a:r>
            <a:endParaRPr lang="en-US" b="0">
              <a:solidFill>
                <a:schemeClr val="tx1"/>
              </a:solidFill>
            </a:endParaRPr>
          </a:p>
        </p:txBody>
      </p:sp>
      <p:sp>
        <p:nvSpPr>
          <p:cNvPr id="9" name="Slide Number Placeholder 5"/>
          <p:cNvSpPr>
            <a:spLocks noGrp="1"/>
          </p:cNvSpPr>
          <p:nvPr>
            <p:ph type="sldNum" sz="quarter" idx="12"/>
          </p:nvPr>
        </p:nvSpPr>
        <p:spPr/>
        <p:txBody>
          <a:bodyPr/>
          <a:lstStyle/>
          <a:p>
            <a:pPr>
              <a:defRPr/>
            </a:pPr>
            <a:fld id="{E4F0FCB5-2C2C-4097-B048-D4BD6B0D3E6F}" type="slidenum">
              <a:rPr lang="en-US"/>
              <a:pPr>
                <a:defRPr/>
              </a:pPr>
              <a:t>29</a:t>
            </a:fld>
            <a:endParaRPr lang="en-US" b="0">
              <a:solidFill>
                <a:schemeClr val="tx1"/>
              </a:solidFill>
            </a:endParaRPr>
          </a:p>
        </p:txBody>
      </p:sp>
      <p:pic>
        <p:nvPicPr>
          <p:cNvPr id="59399" name="Picture 4" descr="BENTHAM"/>
          <p:cNvPicPr>
            <a:picLocks noChangeAspect="1" noChangeArrowheads="1"/>
          </p:cNvPicPr>
          <p:nvPr/>
        </p:nvPicPr>
        <p:blipFill>
          <a:blip r:embed="rId3"/>
          <a:srcRect/>
          <a:stretch>
            <a:fillRect/>
          </a:stretch>
        </p:blipFill>
        <p:spPr bwMode="auto">
          <a:xfrm>
            <a:off x="1143000" y="1485900"/>
            <a:ext cx="1965325" cy="2857500"/>
          </a:xfrm>
          <a:prstGeom prst="rect">
            <a:avLst/>
          </a:prstGeom>
          <a:noFill/>
          <a:ln w="9525">
            <a:noFill/>
            <a:miter lim="800000"/>
            <a:headEnd/>
            <a:tailEnd/>
          </a:ln>
        </p:spPr>
      </p:pic>
      <p:sp>
        <p:nvSpPr>
          <p:cNvPr id="59400" name="Rectangle 5"/>
          <p:cNvSpPr>
            <a:spLocks noChangeArrowheads="1"/>
          </p:cNvSpPr>
          <p:nvPr/>
        </p:nvSpPr>
        <p:spPr bwMode="auto">
          <a:xfrm>
            <a:off x="4572000" y="1676400"/>
            <a:ext cx="4267200" cy="1219200"/>
          </a:xfrm>
          <a:prstGeom prst="rect">
            <a:avLst/>
          </a:prstGeom>
          <a:noFill/>
          <a:ln w="9525">
            <a:noFill/>
            <a:miter lim="800000"/>
            <a:headEnd/>
            <a:tailEnd/>
          </a:ln>
        </p:spPr>
        <p:txBody>
          <a:bodyPr/>
          <a:lstStyle/>
          <a:p>
            <a:pPr algn="ctr">
              <a:spcBef>
                <a:spcPct val="20000"/>
              </a:spcBef>
              <a:buClr>
                <a:schemeClr val="accent1"/>
              </a:buClr>
              <a:buSzPct val="70000"/>
              <a:buFont typeface="Monotype Sorts" pitchFamily="2" charset="2"/>
              <a:buNone/>
            </a:pPr>
            <a:r>
              <a:rPr kumimoji="1" lang="en-US" dirty="0" err="1">
                <a:solidFill>
                  <a:schemeClr val="tx2"/>
                </a:solidFill>
                <a:latin typeface="Arial" pitchFamily="34" charset="0"/>
              </a:rPr>
              <a:t>Eudaimonistic</a:t>
            </a:r>
            <a:r>
              <a:rPr kumimoji="1" lang="en-US" dirty="0">
                <a:solidFill>
                  <a:schemeClr val="tx2"/>
                </a:solidFill>
                <a:latin typeface="Arial" pitchFamily="34" charset="0"/>
              </a:rPr>
              <a:t> </a:t>
            </a:r>
            <a:r>
              <a:rPr kumimoji="1" lang="en-US" dirty="0" err="1">
                <a:solidFill>
                  <a:schemeClr val="tx2"/>
                </a:solidFill>
                <a:latin typeface="Arial" pitchFamily="34" charset="0"/>
              </a:rPr>
              <a:t>utilitarians</a:t>
            </a:r>
            <a:r>
              <a:rPr kumimoji="1" lang="en-US" dirty="0">
                <a:solidFill>
                  <a:schemeClr val="tx2"/>
                </a:solidFill>
                <a:latin typeface="Arial" pitchFamily="34" charset="0"/>
              </a:rPr>
              <a:t>: a good death is a happy death.</a:t>
            </a:r>
            <a:br>
              <a:rPr kumimoji="1" lang="en-US" dirty="0">
                <a:solidFill>
                  <a:schemeClr val="tx2"/>
                </a:solidFill>
                <a:latin typeface="Arial" pitchFamily="34" charset="0"/>
              </a:rPr>
            </a:br>
            <a:r>
              <a:rPr kumimoji="1" lang="en-US" dirty="0">
                <a:solidFill>
                  <a:schemeClr val="tx2"/>
                </a:solidFill>
                <a:latin typeface="Arial" pitchFamily="34" charset="0"/>
              </a:rPr>
              <a:t>John Stuart Mill</a:t>
            </a:r>
          </a:p>
        </p:txBody>
      </p:sp>
      <p:pic>
        <p:nvPicPr>
          <p:cNvPr id="59401" name="Picture 6" descr="MILL_photo"/>
          <p:cNvPicPr>
            <a:picLocks noChangeAspect="1" noChangeArrowheads="1"/>
          </p:cNvPicPr>
          <p:nvPr/>
        </p:nvPicPr>
        <p:blipFill>
          <a:blip r:embed="rId4"/>
          <a:srcRect/>
          <a:stretch>
            <a:fillRect/>
          </a:stretch>
        </p:blipFill>
        <p:spPr bwMode="auto">
          <a:xfrm>
            <a:off x="5867400" y="3048000"/>
            <a:ext cx="1828800" cy="24384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p:txBody>
          <a:bodyPr/>
          <a:lstStyle/>
          <a:p>
            <a:r>
              <a:rPr lang="en-US" smtClean="0"/>
              <a:t>The Changing Medical Situation</a:t>
            </a:r>
          </a:p>
        </p:txBody>
      </p:sp>
      <p:sp>
        <p:nvSpPr>
          <p:cNvPr id="19462" name="Rectangle 3"/>
          <p:cNvSpPr>
            <a:spLocks noGrp="1" noChangeArrowheads="1"/>
          </p:cNvSpPr>
          <p:nvPr>
            <p:ph idx="1"/>
          </p:nvPr>
        </p:nvSpPr>
        <p:spPr>
          <a:xfrm>
            <a:off x="609600" y="1981200"/>
            <a:ext cx="7772400" cy="4114800"/>
          </a:xfrm>
        </p:spPr>
        <p:txBody>
          <a:bodyPr>
            <a:normAutofit fontScale="85000" lnSpcReduction="20000"/>
          </a:bodyPr>
          <a:lstStyle/>
          <a:p>
            <a:pPr>
              <a:lnSpc>
                <a:spcPct val="90000"/>
              </a:lnSpc>
            </a:pPr>
            <a:r>
              <a:rPr lang="en-US" dirty="0" smtClean="0"/>
              <a:t>Until the 1940’s, medical care was often just comfort care, alleviating pain when possible.</a:t>
            </a:r>
          </a:p>
          <a:p>
            <a:pPr>
              <a:lnSpc>
                <a:spcPct val="90000"/>
              </a:lnSpc>
            </a:pPr>
            <a:r>
              <a:rPr lang="en-US" dirty="0" smtClean="0"/>
              <a:t>During the last 50+ years, medicine has become increasingly capable of postponing death.</a:t>
            </a:r>
          </a:p>
          <a:p>
            <a:pPr>
              <a:lnSpc>
                <a:spcPct val="90000"/>
              </a:lnSpc>
            </a:pPr>
            <a:r>
              <a:rPr lang="en-US" dirty="0" smtClean="0"/>
              <a:t>Often, there is at least one more medical intervention that can be tried in the attempt to postpone death.</a:t>
            </a:r>
          </a:p>
          <a:p>
            <a:pPr>
              <a:lnSpc>
                <a:spcPct val="90000"/>
              </a:lnSpc>
            </a:pPr>
            <a:r>
              <a:rPr lang="en-US" dirty="0" smtClean="0"/>
              <a:t>Of course, none is this is without cost:</a:t>
            </a:r>
          </a:p>
          <a:p>
            <a:pPr>
              <a:lnSpc>
                <a:spcPct val="90000"/>
              </a:lnSpc>
              <a:buFont typeface="Arial"/>
              <a:buChar char="•"/>
            </a:pPr>
            <a:r>
              <a:rPr lang="en-US" dirty="0" smtClean="0"/>
              <a:t>Economic cost;</a:t>
            </a:r>
          </a:p>
          <a:p>
            <a:pPr>
              <a:lnSpc>
                <a:spcPct val="90000"/>
              </a:lnSpc>
              <a:buFont typeface="Arial"/>
              <a:buChar char="•"/>
            </a:pPr>
            <a:r>
              <a:rPr lang="en-US" dirty="0" smtClean="0"/>
              <a:t>Additional suffering for the dying patient;</a:t>
            </a:r>
          </a:p>
          <a:p>
            <a:pPr>
              <a:lnSpc>
                <a:spcPct val="90000"/>
              </a:lnSpc>
              <a:buFont typeface="Arial"/>
              <a:buChar char="•"/>
            </a:pPr>
            <a:r>
              <a:rPr lang="en-US" dirty="0" smtClean="0"/>
              <a:t>Mental anguish to loved ones.</a:t>
            </a:r>
          </a:p>
          <a:p>
            <a:pPr>
              <a:lnSpc>
                <a:spcPct val="90000"/>
              </a:lnSpc>
            </a:pPr>
            <a:endParaRPr lang="en-US" dirty="0" smtClean="0"/>
          </a:p>
        </p:txBody>
      </p:sp>
      <p:sp>
        <p:nvSpPr>
          <p:cNvPr id="4" name="Date Placeholder 3"/>
          <p:cNvSpPr>
            <a:spLocks noGrp="1"/>
          </p:cNvSpPr>
          <p:nvPr>
            <p:ph type="dt" sz="half" idx="10"/>
          </p:nvPr>
        </p:nvSpPr>
        <p:spPr/>
        <p:txBody>
          <a:bodyPr/>
          <a:lstStyle/>
          <a:p>
            <a:pPr>
              <a:defRPr/>
            </a:pPr>
            <a:fld id="{7F459379-FBC0-4A7B-AED2-82D08A65B4B2}" type="datetime1">
              <a:rPr lang="en-US"/>
              <a:pPr>
                <a:defRPr/>
              </a:pPr>
              <a:t>7/29/16</a:t>
            </a:fld>
            <a:endParaRPr lang="en-US" b="0">
              <a:solidFill>
                <a:schemeClr val="tx1"/>
              </a:solidFill>
            </a:endParaRPr>
          </a:p>
        </p:txBody>
      </p:sp>
      <p:sp>
        <p:nvSpPr>
          <p:cNvPr id="5" name="Footer Placeholder 4"/>
          <p:cNvSpPr>
            <a:spLocks noGrp="1"/>
          </p:cNvSpPr>
          <p:nvPr>
            <p:ph type="ftr" sz="quarter" idx="11"/>
          </p:nvPr>
        </p:nvSpPr>
        <p:spPr/>
        <p:txBody>
          <a:bodyPr/>
          <a:lstStyle/>
          <a:p>
            <a:pPr>
              <a:defRPr/>
            </a:pPr>
            <a:r>
              <a:rPr lang="en-US" dirty="0"/>
              <a:t>Lawrence M. Hinman  </a:t>
            </a:r>
            <a:r>
              <a:rPr lang="en-US" dirty="0" smtClean="0"/>
              <a:t/>
            </a:r>
            <a:br>
              <a:rPr lang="en-US" dirty="0" smtClean="0"/>
            </a:br>
            <a:r>
              <a:rPr lang="en-US" dirty="0" smtClean="0"/>
              <a:t>http</a:t>
            </a:r>
            <a:r>
              <a:rPr lang="en-US" dirty="0"/>
              <a:t>://</a:t>
            </a:r>
            <a:r>
              <a:rPr lang="en-US" dirty="0" err="1"/>
              <a:t>ethics.sandiego.edu</a:t>
            </a:r>
            <a:endParaRPr lang="en-US" b="0" dirty="0">
              <a:solidFill>
                <a:schemeClr val="tx1"/>
              </a:solidFill>
            </a:endParaRPr>
          </a:p>
        </p:txBody>
      </p:sp>
      <p:sp>
        <p:nvSpPr>
          <p:cNvPr id="6" name="Slide Number Placeholder 5"/>
          <p:cNvSpPr>
            <a:spLocks noGrp="1"/>
          </p:cNvSpPr>
          <p:nvPr>
            <p:ph type="sldNum" sz="quarter" idx="12"/>
          </p:nvPr>
        </p:nvSpPr>
        <p:spPr/>
        <p:txBody>
          <a:bodyPr/>
          <a:lstStyle/>
          <a:p>
            <a:pPr>
              <a:defRPr/>
            </a:pPr>
            <a:fld id="{53419FFB-98E1-43E2-A72F-64DA00F55725}" type="slidenum">
              <a:rPr lang="en-US"/>
              <a:pPr>
                <a:defRPr/>
              </a:pPr>
              <a:t>3</a:t>
            </a:fld>
            <a:endParaRPr lang="en-US" b="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1" name="Rectangle 2"/>
          <p:cNvSpPr>
            <a:spLocks noGrp="1" noChangeArrowheads="1"/>
          </p:cNvSpPr>
          <p:nvPr>
            <p:ph type="title"/>
          </p:nvPr>
        </p:nvSpPr>
        <p:spPr>
          <a:xfrm>
            <a:off x="457200" y="274638"/>
            <a:ext cx="8077200" cy="1143000"/>
          </a:xfrm>
        </p:spPr>
        <p:txBody>
          <a:bodyPr/>
          <a:lstStyle/>
          <a:p>
            <a:r>
              <a:rPr lang="en-US" dirty="0" smtClean="0"/>
              <a:t>Understanding Bizarre Suggestions</a:t>
            </a:r>
          </a:p>
        </p:txBody>
      </p:sp>
      <p:sp>
        <p:nvSpPr>
          <p:cNvPr id="60422" name="Rectangle 3"/>
          <p:cNvSpPr>
            <a:spLocks noGrp="1" noChangeArrowheads="1"/>
          </p:cNvSpPr>
          <p:nvPr>
            <p:ph idx="1"/>
          </p:nvPr>
        </p:nvSpPr>
        <p:spPr/>
        <p:txBody>
          <a:bodyPr/>
          <a:lstStyle/>
          <a:p>
            <a:pPr>
              <a:buFont typeface="Monotype Sorts" pitchFamily="2" charset="2"/>
              <a:buNone/>
            </a:pPr>
            <a:r>
              <a:rPr lang="en-US" sz="2800" dirty="0" smtClean="0"/>
              <a:t>All of the following make sense if we think of end-of-life decisions solely in terms of reducing painful consequences:</a:t>
            </a:r>
          </a:p>
          <a:p>
            <a:r>
              <a:rPr lang="en-US" sz="2800" dirty="0" smtClean="0"/>
              <a:t>Passive euthanasia sometimes worse than active euthanasia—James Rachels</a:t>
            </a:r>
          </a:p>
          <a:p>
            <a:r>
              <a:rPr lang="en-US" sz="2800" dirty="0" smtClean="0"/>
              <a:t>“It’s over, Debbie”—just end the suffering</a:t>
            </a:r>
          </a:p>
          <a:p>
            <a:r>
              <a:rPr lang="en-US" sz="2800" dirty="0" smtClean="0"/>
              <a:t>A duty to die</a:t>
            </a:r>
          </a:p>
        </p:txBody>
      </p:sp>
      <p:sp>
        <p:nvSpPr>
          <p:cNvPr id="4" name="Date Placeholder 3"/>
          <p:cNvSpPr>
            <a:spLocks noGrp="1"/>
          </p:cNvSpPr>
          <p:nvPr>
            <p:ph type="dt" sz="half" idx="10"/>
          </p:nvPr>
        </p:nvSpPr>
        <p:spPr/>
        <p:txBody>
          <a:bodyPr/>
          <a:lstStyle/>
          <a:p>
            <a:pPr>
              <a:defRPr/>
            </a:pPr>
            <a:fld id="{94ABC92E-B373-473A-863F-06D9B4123DF4}" type="datetime1">
              <a:rPr lang="en-US"/>
              <a:pPr>
                <a:defRPr/>
              </a:pPr>
              <a:t>7/29/16</a:t>
            </a:fld>
            <a:endParaRPr lang="en-US" b="0">
              <a:solidFill>
                <a:schemeClr val="tx1"/>
              </a:solidFill>
            </a:endParaRPr>
          </a:p>
        </p:txBody>
      </p:sp>
      <p:sp>
        <p:nvSpPr>
          <p:cNvPr id="5" name="Footer Placeholder 4"/>
          <p:cNvSpPr>
            <a:spLocks noGrp="1"/>
          </p:cNvSpPr>
          <p:nvPr>
            <p:ph type="ftr" sz="quarter" idx="11"/>
          </p:nvPr>
        </p:nvSpPr>
        <p:spPr/>
        <p:txBody>
          <a:bodyPr/>
          <a:lstStyle/>
          <a:p>
            <a:pPr>
              <a:defRPr/>
            </a:pPr>
            <a:r>
              <a:rPr lang="en-US"/>
              <a:t>Lawrence M. Hinman  http://ethics.sandiego.edu</a:t>
            </a:r>
            <a:endParaRPr lang="en-US" b="0">
              <a:solidFill>
                <a:schemeClr val="tx1"/>
              </a:solidFill>
            </a:endParaRPr>
          </a:p>
        </p:txBody>
      </p:sp>
      <p:sp>
        <p:nvSpPr>
          <p:cNvPr id="6" name="Slide Number Placeholder 5"/>
          <p:cNvSpPr>
            <a:spLocks noGrp="1"/>
          </p:cNvSpPr>
          <p:nvPr>
            <p:ph type="sldNum" sz="quarter" idx="12"/>
          </p:nvPr>
        </p:nvSpPr>
        <p:spPr/>
        <p:txBody>
          <a:bodyPr/>
          <a:lstStyle/>
          <a:p>
            <a:pPr>
              <a:defRPr/>
            </a:pPr>
            <a:fld id="{184E2A18-39FF-4185-9BA1-EF5E43BF03E0}" type="slidenum">
              <a:rPr lang="en-US"/>
              <a:pPr>
                <a:defRPr/>
              </a:pPr>
              <a:t>30</a:t>
            </a:fld>
            <a:endParaRPr lang="en-US" b="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5" name="Rectangle 2"/>
          <p:cNvSpPr>
            <a:spLocks noGrp="1" noChangeArrowheads="1"/>
          </p:cNvSpPr>
          <p:nvPr>
            <p:ph type="title"/>
          </p:nvPr>
        </p:nvSpPr>
        <p:spPr/>
        <p:txBody>
          <a:bodyPr/>
          <a:lstStyle/>
          <a:p>
            <a:r>
              <a:rPr lang="en-US" smtClean="0"/>
              <a:t>The Kantian Model</a:t>
            </a:r>
          </a:p>
        </p:txBody>
      </p:sp>
      <p:pic>
        <p:nvPicPr>
          <p:cNvPr id="61447" name="Picture 4" descr="KANT"/>
          <p:cNvPicPr>
            <a:picLocks noGrp="1" noChangeAspect="1" noChangeArrowheads="1"/>
          </p:cNvPicPr>
          <p:nvPr>
            <p:ph idx="1"/>
          </p:nvPr>
        </p:nvPicPr>
        <p:blipFill>
          <a:blip r:embed="rId4"/>
          <a:stretch>
            <a:fillRect/>
          </a:stretch>
        </p:blipFill>
        <p:spPr>
          <a:xfrm>
            <a:off x="1752600" y="2444750"/>
            <a:ext cx="2590800" cy="3111500"/>
          </a:xfrm>
          <a:noFill/>
        </p:spPr>
      </p:pic>
      <p:sp>
        <p:nvSpPr>
          <p:cNvPr id="5" name="Date Placeholder 4"/>
          <p:cNvSpPr>
            <a:spLocks noGrp="1"/>
          </p:cNvSpPr>
          <p:nvPr>
            <p:ph type="dt" sz="half" idx="10"/>
          </p:nvPr>
        </p:nvSpPr>
        <p:spPr/>
        <p:txBody>
          <a:bodyPr/>
          <a:lstStyle/>
          <a:p>
            <a:pPr>
              <a:defRPr/>
            </a:pPr>
            <a:fld id="{3BBCD661-4519-4602-AD66-027B81BAB14F}" type="datetime1">
              <a:rPr lang="en-US"/>
              <a:pPr>
                <a:defRPr/>
              </a:pPr>
              <a:t>7/29/16</a:t>
            </a:fld>
            <a:endParaRPr lang="en-US" b="0">
              <a:solidFill>
                <a:schemeClr val="tx1"/>
              </a:solidFill>
            </a:endParaRPr>
          </a:p>
        </p:txBody>
      </p:sp>
      <p:sp>
        <p:nvSpPr>
          <p:cNvPr id="6" name="Footer Placeholder 5"/>
          <p:cNvSpPr>
            <a:spLocks noGrp="1"/>
          </p:cNvSpPr>
          <p:nvPr>
            <p:ph type="ftr" sz="quarter" idx="11"/>
          </p:nvPr>
        </p:nvSpPr>
        <p:spPr/>
        <p:txBody>
          <a:bodyPr/>
          <a:lstStyle/>
          <a:p>
            <a:pPr>
              <a:defRPr/>
            </a:pPr>
            <a:r>
              <a:rPr lang="en-US"/>
              <a:t>Lawrence M. Hinman  http://ethics.sandiego.edu</a:t>
            </a:r>
            <a:endParaRPr lang="en-US" b="0">
              <a:solidFill>
                <a:schemeClr val="tx1"/>
              </a:solidFill>
            </a:endParaRPr>
          </a:p>
        </p:txBody>
      </p:sp>
      <p:sp>
        <p:nvSpPr>
          <p:cNvPr id="7" name="Slide Number Placeholder 6"/>
          <p:cNvSpPr>
            <a:spLocks noGrp="1"/>
          </p:cNvSpPr>
          <p:nvPr>
            <p:ph type="sldNum" sz="quarter" idx="12"/>
          </p:nvPr>
        </p:nvSpPr>
        <p:spPr/>
        <p:txBody>
          <a:bodyPr/>
          <a:lstStyle/>
          <a:p>
            <a:pPr>
              <a:defRPr/>
            </a:pPr>
            <a:fld id="{7E078E6C-FBB2-4CA9-AF00-C271E7B69EA1}" type="slidenum">
              <a:rPr lang="en-US"/>
              <a:pPr>
                <a:defRPr/>
              </a:pPr>
              <a:t>31</a:t>
            </a:fld>
            <a:endParaRPr lang="en-US" b="0">
              <a:solidFill>
                <a:schemeClr val="tx1"/>
              </a:solidFill>
            </a:endParaRPr>
          </a:p>
        </p:txBody>
      </p:sp>
      <p:sp>
        <p:nvSpPr>
          <p:cNvPr id="43011" name="Rectangle 3"/>
          <p:cNvSpPr>
            <a:spLocks noGrp="1" noChangeArrowheads="1"/>
          </p:cNvSpPr>
          <p:nvPr>
            <p:ph type="body" sz="half" idx="4294967295"/>
          </p:nvPr>
        </p:nvSpPr>
        <p:spPr>
          <a:xfrm>
            <a:off x="5334000" y="1981200"/>
            <a:ext cx="3810000" cy="4114800"/>
          </a:xfrm>
        </p:spPr>
        <p:txBody>
          <a:bodyPr/>
          <a:lstStyle/>
          <a:p>
            <a:r>
              <a:rPr lang="en-US" sz="2800" smtClean="0"/>
              <a:t>Central insight: people cannot be treated like mere things.</a:t>
            </a:r>
          </a:p>
          <a:p>
            <a:r>
              <a:rPr lang="en-US" sz="2800" smtClean="0"/>
              <a:t>Key notions:</a:t>
            </a:r>
          </a:p>
          <a:p>
            <a:pPr lvl="1"/>
            <a:r>
              <a:rPr lang="en-US" sz="2400" smtClean="0"/>
              <a:t>Autonomy &amp; Dignity</a:t>
            </a:r>
          </a:p>
          <a:p>
            <a:pPr lvl="1"/>
            <a:r>
              <a:rPr lang="en-US" sz="2400" smtClean="0"/>
              <a:t>Respect</a:t>
            </a:r>
          </a:p>
          <a:p>
            <a:pPr lvl="1"/>
            <a:r>
              <a:rPr lang="en-US" sz="2400" smtClean="0"/>
              <a:t>Rights</a:t>
            </a:r>
          </a:p>
          <a:p>
            <a:pPr lvl="1"/>
            <a:endParaRPr lang="en-US" sz="240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 calcmode="lin" valueType="num">
                                      <p:cBhvr additive="base">
                                        <p:cTn id="7" dur="500" fill="hold"/>
                                        <p:tgtEl>
                                          <p:spTgt spid="4301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301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3011">
                                            <p:txEl>
                                              <p:pRg st="1" end="1"/>
                                            </p:txEl>
                                          </p:spTgt>
                                        </p:tgtEl>
                                        <p:attrNameLst>
                                          <p:attrName>style.visibility</p:attrName>
                                        </p:attrNameLst>
                                      </p:cBhvr>
                                      <p:to>
                                        <p:strVal val="visible"/>
                                      </p:to>
                                    </p:set>
                                    <p:anim calcmode="lin" valueType="num">
                                      <p:cBhvr additive="base">
                                        <p:cTn id="13" dur="500" fill="hold"/>
                                        <p:tgtEl>
                                          <p:spTgt spid="43011">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301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par>
                                <p:cTn id="15" presetID="2" presetClass="entr" presetSubtype="2" fill="hold" grpId="0" nodeType="withEffect">
                                  <p:stCondLst>
                                    <p:cond delay="0"/>
                                  </p:stCondLst>
                                  <p:childTnLst>
                                    <p:set>
                                      <p:cBhvr>
                                        <p:cTn id="16" dur="1" fill="hold">
                                          <p:stCondLst>
                                            <p:cond delay="0"/>
                                          </p:stCondLst>
                                        </p:cTn>
                                        <p:tgtEl>
                                          <p:spTgt spid="43011">
                                            <p:txEl>
                                              <p:pRg st="2" end="2"/>
                                            </p:txEl>
                                          </p:spTgt>
                                        </p:tgtEl>
                                        <p:attrNameLst>
                                          <p:attrName>style.visibility</p:attrName>
                                        </p:attrNameLst>
                                      </p:cBhvr>
                                      <p:to>
                                        <p:strVal val="visible"/>
                                      </p:to>
                                    </p:set>
                                    <p:anim calcmode="lin" valueType="num">
                                      <p:cBhvr additive="base">
                                        <p:cTn id="17" dur="500" fill="hold"/>
                                        <p:tgtEl>
                                          <p:spTgt spid="43011">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4301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par>
                                <p:cTn id="19" presetID="2" presetClass="entr" presetSubtype="2" fill="hold" grpId="0" nodeType="withEffect">
                                  <p:stCondLst>
                                    <p:cond delay="0"/>
                                  </p:stCondLst>
                                  <p:childTnLst>
                                    <p:set>
                                      <p:cBhvr>
                                        <p:cTn id="20" dur="1" fill="hold">
                                          <p:stCondLst>
                                            <p:cond delay="0"/>
                                          </p:stCondLst>
                                        </p:cTn>
                                        <p:tgtEl>
                                          <p:spTgt spid="43011">
                                            <p:txEl>
                                              <p:pRg st="3" end="3"/>
                                            </p:txEl>
                                          </p:spTgt>
                                        </p:tgtEl>
                                        <p:attrNameLst>
                                          <p:attrName>style.visibility</p:attrName>
                                        </p:attrNameLst>
                                      </p:cBhvr>
                                      <p:to>
                                        <p:strVal val="visible"/>
                                      </p:to>
                                    </p:set>
                                    <p:anim calcmode="lin" valueType="num">
                                      <p:cBhvr additive="base">
                                        <p:cTn id="21" dur="500" fill="hold"/>
                                        <p:tgtEl>
                                          <p:spTgt spid="43011">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43011">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par>
                                <p:cTn id="23" presetID="2" presetClass="entr" presetSubtype="2" fill="hold" grpId="0" nodeType="withEffect">
                                  <p:stCondLst>
                                    <p:cond delay="0"/>
                                  </p:stCondLst>
                                  <p:childTnLst>
                                    <p:set>
                                      <p:cBhvr>
                                        <p:cTn id="24" dur="1" fill="hold">
                                          <p:stCondLst>
                                            <p:cond delay="0"/>
                                          </p:stCondLst>
                                        </p:cTn>
                                        <p:tgtEl>
                                          <p:spTgt spid="43011">
                                            <p:txEl>
                                              <p:pRg st="4" end="4"/>
                                            </p:txEl>
                                          </p:spTgt>
                                        </p:tgtEl>
                                        <p:attrNameLst>
                                          <p:attrName>style.visibility</p:attrName>
                                        </p:attrNameLst>
                                      </p:cBhvr>
                                      <p:to>
                                        <p:strVal val="visible"/>
                                      </p:to>
                                    </p:set>
                                    <p:anim calcmode="lin" valueType="num">
                                      <p:cBhvr additive="base">
                                        <p:cTn id="25" dur="500" fill="hold"/>
                                        <p:tgtEl>
                                          <p:spTgt spid="43011">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3011">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9" name="Rectangle 2"/>
          <p:cNvSpPr>
            <a:spLocks noGrp="1" noChangeArrowheads="1"/>
          </p:cNvSpPr>
          <p:nvPr>
            <p:ph type="title"/>
          </p:nvPr>
        </p:nvSpPr>
        <p:spPr/>
        <p:txBody>
          <a:bodyPr/>
          <a:lstStyle/>
          <a:p>
            <a:r>
              <a:rPr lang="en-US" smtClean="0"/>
              <a:t>Autonomy &amp; Respect</a:t>
            </a:r>
          </a:p>
        </p:txBody>
      </p:sp>
      <p:sp>
        <p:nvSpPr>
          <p:cNvPr id="45059" name="Rectangle 3"/>
          <p:cNvSpPr>
            <a:spLocks noGrp="1" noChangeArrowheads="1"/>
          </p:cNvSpPr>
          <p:nvPr>
            <p:ph idx="1"/>
          </p:nvPr>
        </p:nvSpPr>
        <p:spPr/>
        <p:txBody>
          <a:bodyPr/>
          <a:lstStyle/>
          <a:p>
            <a:r>
              <a:rPr lang="en-US" smtClean="0"/>
              <a:t>Kant felt that human beings were distinctive: they have the ability to reason and the ability to decide on the basis of that reasoning.</a:t>
            </a:r>
          </a:p>
          <a:p>
            <a:pPr lvl="1"/>
            <a:r>
              <a:rPr lang="en-US" b="0" smtClean="0">
                <a:solidFill>
                  <a:srgbClr val="9C1600"/>
                </a:solidFill>
              </a:rPr>
              <a:t>Autonomy = freedom + reason</a:t>
            </a:r>
          </a:p>
          <a:p>
            <a:pPr lvl="1"/>
            <a:r>
              <a:rPr lang="en-US" smtClean="0"/>
              <a:t>Autonomy for Kant is the ability to impose reason freely on oneself.  </a:t>
            </a:r>
          </a:p>
        </p:txBody>
      </p:sp>
      <p:sp>
        <p:nvSpPr>
          <p:cNvPr id="4" name="Date Placeholder 3"/>
          <p:cNvSpPr>
            <a:spLocks noGrp="1"/>
          </p:cNvSpPr>
          <p:nvPr>
            <p:ph type="dt" sz="half" idx="10"/>
          </p:nvPr>
        </p:nvSpPr>
        <p:spPr/>
        <p:txBody>
          <a:bodyPr/>
          <a:lstStyle/>
          <a:p>
            <a:pPr>
              <a:defRPr/>
            </a:pPr>
            <a:fld id="{CB8CE82D-7B7A-4858-9506-5AF5C0C6B8F0}" type="datetime1">
              <a:rPr lang="en-US"/>
              <a:pPr>
                <a:defRPr/>
              </a:pPr>
              <a:t>7/29/16</a:t>
            </a:fld>
            <a:endParaRPr lang="en-US" b="0">
              <a:solidFill>
                <a:schemeClr val="tx1"/>
              </a:solidFill>
            </a:endParaRPr>
          </a:p>
        </p:txBody>
      </p:sp>
      <p:sp>
        <p:nvSpPr>
          <p:cNvPr id="5" name="Footer Placeholder 4"/>
          <p:cNvSpPr>
            <a:spLocks noGrp="1"/>
          </p:cNvSpPr>
          <p:nvPr>
            <p:ph type="ftr" sz="quarter" idx="11"/>
          </p:nvPr>
        </p:nvSpPr>
        <p:spPr/>
        <p:txBody>
          <a:bodyPr/>
          <a:lstStyle/>
          <a:p>
            <a:pPr>
              <a:defRPr/>
            </a:pPr>
            <a:r>
              <a:rPr lang="en-US"/>
              <a:t>Lawrence M. Hinman  http://ethics.sandiego.edu</a:t>
            </a:r>
            <a:endParaRPr lang="en-US" b="0">
              <a:solidFill>
                <a:schemeClr val="tx1"/>
              </a:solidFill>
            </a:endParaRPr>
          </a:p>
        </p:txBody>
      </p:sp>
      <p:sp>
        <p:nvSpPr>
          <p:cNvPr id="6" name="Slide Number Placeholder 5"/>
          <p:cNvSpPr>
            <a:spLocks noGrp="1"/>
          </p:cNvSpPr>
          <p:nvPr>
            <p:ph type="sldNum" sz="quarter" idx="12"/>
          </p:nvPr>
        </p:nvSpPr>
        <p:spPr/>
        <p:txBody>
          <a:bodyPr/>
          <a:lstStyle/>
          <a:p>
            <a:pPr>
              <a:defRPr/>
            </a:pPr>
            <a:fld id="{F99E85DE-BD8D-4B3F-AC2A-4B1BA58E3DEC}" type="slidenum">
              <a:rPr lang="en-US"/>
              <a:pPr>
                <a:defRPr/>
              </a:pPr>
              <a:t>32</a:t>
            </a:fld>
            <a:endParaRPr lang="en-US" b="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 calcmode="lin" valueType="num">
                                      <p:cBhvr additive="base">
                                        <p:cTn id="7" dur="500" fill="hold"/>
                                        <p:tgtEl>
                                          <p:spTgt spid="4505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505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par>
                                <p:cTn id="9" presetID="2" presetClass="entr" presetSubtype="2" fill="hold" grpId="0" nodeType="with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anim calcmode="lin" valueType="num">
                                      <p:cBhvr additive="base">
                                        <p:cTn id="11" dur="500" fill="hold"/>
                                        <p:tgtEl>
                                          <p:spTgt spid="45059">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4505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CAMERA.WAV"/>
                                        </p:tgtEl>
                                      </p:cMediaNode>
                                    </p:audio>
                                  </p:subTnLst>
                                </p:cTn>
                              </p:par>
                              <p:par>
                                <p:cTn id="13" presetID="2" presetClass="entr" presetSubtype="2" fill="hold" grpId="0" nodeType="withEffect">
                                  <p:stCondLst>
                                    <p:cond delay="0"/>
                                  </p:stCondLst>
                                  <p:childTnLst>
                                    <p:set>
                                      <p:cBhvr>
                                        <p:cTn id="14" dur="1" fill="hold">
                                          <p:stCondLst>
                                            <p:cond delay="0"/>
                                          </p:stCondLst>
                                        </p:cTn>
                                        <p:tgtEl>
                                          <p:spTgt spid="45059">
                                            <p:txEl>
                                              <p:pRg st="2" end="2"/>
                                            </p:txEl>
                                          </p:spTgt>
                                        </p:tgtEl>
                                        <p:attrNameLst>
                                          <p:attrName>style.visibility</p:attrName>
                                        </p:attrNameLst>
                                      </p:cBhvr>
                                      <p:to>
                                        <p:strVal val="visible"/>
                                      </p:to>
                                    </p:set>
                                    <p:anim calcmode="lin" valueType="num">
                                      <p:cBhvr additive="base">
                                        <p:cTn id="15" dur="500" fill="hold"/>
                                        <p:tgtEl>
                                          <p:spTgt spid="45059">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4505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3" name="Rectangle 2"/>
          <p:cNvSpPr>
            <a:spLocks noGrp="1" noChangeArrowheads="1"/>
          </p:cNvSpPr>
          <p:nvPr>
            <p:ph type="title"/>
          </p:nvPr>
        </p:nvSpPr>
        <p:spPr/>
        <p:txBody>
          <a:bodyPr/>
          <a:lstStyle/>
          <a:p>
            <a:r>
              <a:rPr lang="en-US" smtClean="0"/>
              <a:t>Treating People as Mere Means</a:t>
            </a:r>
          </a:p>
        </p:txBody>
      </p:sp>
      <p:sp>
        <p:nvSpPr>
          <p:cNvPr id="63494" name="Rectangle 3"/>
          <p:cNvSpPr>
            <a:spLocks noGrp="1" noChangeArrowheads="1"/>
          </p:cNvSpPr>
          <p:nvPr>
            <p:ph idx="1"/>
          </p:nvPr>
        </p:nvSpPr>
        <p:spPr/>
        <p:txBody>
          <a:bodyPr/>
          <a:lstStyle/>
          <a:p>
            <a:r>
              <a:rPr lang="en-US" sz="2400" smtClean="0"/>
              <a:t>The Tuskegee Syphilis Experiments</a:t>
            </a:r>
          </a:p>
          <a:p>
            <a:pPr lvl="1">
              <a:spcBef>
                <a:spcPts val="500"/>
              </a:spcBef>
              <a:spcAft>
                <a:spcPts val="500"/>
              </a:spcAft>
            </a:pPr>
            <a:r>
              <a:rPr kumimoji="0" lang="en-US" sz="2000" smtClean="0"/>
              <a:t>More than four hundred African American men infected with syphilis went untreated for four decades in a project the government called the Tuskegee Study of Untreated Syphilis in the Negro Male. </a:t>
            </a:r>
          </a:p>
          <a:p>
            <a:pPr lvl="1">
              <a:spcBef>
                <a:spcPts val="500"/>
              </a:spcBef>
              <a:spcAft>
                <a:spcPts val="500"/>
              </a:spcAft>
            </a:pPr>
            <a:r>
              <a:rPr kumimoji="0" lang="en-US" sz="2000" smtClean="0"/>
              <a:t>Continued until 1972</a:t>
            </a:r>
            <a:endParaRPr lang="en-US" sz="2000" smtClean="0"/>
          </a:p>
        </p:txBody>
      </p:sp>
      <p:sp>
        <p:nvSpPr>
          <p:cNvPr id="5" name="Date Placeholder 4"/>
          <p:cNvSpPr>
            <a:spLocks noGrp="1"/>
          </p:cNvSpPr>
          <p:nvPr>
            <p:ph type="dt" sz="half" idx="10"/>
          </p:nvPr>
        </p:nvSpPr>
        <p:spPr/>
        <p:txBody>
          <a:bodyPr/>
          <a:lstStyle/>
          <a:p>
            <a:pPr>
              <a:defRPr/>
            </a:pPr>
            <a:fld id="{66F3A01D-0A22-4D54-81A2-FDD052BDE644}" type="datetime1">
              <a:rPr lang="en-US"/>
              <a:pPr>
                <a:defRPr/>
              </a:pPr>
              <a:t>7/29/16</a:t>
            </a:fld>
            <a:endParaRPr lang="en-US" b="0">
              <a:solidFill>
                <a:schemeClr val="tx1"/>
              </a:solidFill>
            </a:endParaRPr>
          </a:p>
        </p:txBody>
      </p:sp>
      <p:sp>
        <p:nvSpPr>
          <p:cNvPr id="6" name="Footer Placeholder 5"/>
          <p:cNvSpPr>
            <a:spLocks noGrp="1"/>
          </p:cNvSpPr>
          <p:nvPr>
            <p:ph type="ftr" sz="quarter" idx="11"/>
          </p:nvPr>
        </p:nvSpPr>
        <p:spPr/>
        <p:txBody>
          <a:bodyPr/>
          <a:lstStyle/>
          <a:p>
            <a:pPr>
              <a:defRPr/>
            </a:pPr>
            <a:r>
              <a:rPr lang="en-US" dirty="0"/>
              <a:t>Lawrence M. Hinman  http://ethics.sandiego.edu</a:t>
            </a:r>
            <a:endParaRPr lang="en-US" b="0" dirty="0">
              <a:solidFill>
                <a:schemeClr val="tx1"/>
              </a:solidFill>
            </a:endParaRPr>
          </a:p>
        </p:txBody>
      </p:sp>
      <p:sp>
        <p:nvSpPr>
          <p:cNvPr id="7" name="Slide Number Placeholder 6"/>
          <p:cNvSpPr>
            <a:spLocks noGrp="1"/>
          </p:cNvSpPr>
          <p:nvPr>
            <p:ph type="sldNum" sz="quarter" idx="12"/>
          </p:nvPr>
        </p:nvSpPr>
        <p:spPr/>
        <p:txBody>
          <a:bodyPr/>
          <a:lstStyle/>
          <a:p>
            <a:pPr>
              <a:defRPr/>
            </a:pPr>
            <a:fld id="{2EC2477A-E100-45D1-A716-42053851E2E9}" type="slidenum">
              <a:rPr lang="en-US"/>
              <a:pPr>
                <a:defRPr/>
              </a:pPr>
              <a:t>33</a:t>
            </a:fld>
            <a:endParaRPr lang="en-US" b="0">
              <a:solidFill>
                <a:schemeClr val="tx1"/>
              </a:solidFill>
            </a:endParaRPr>
          </a:p>
        </p:txBody>
      </p:sp>
      <p:pic>
        <p:nvPicPr>
          <p:cNvPr id="63495" name="Picture 4"/>
          <p:cNvPicPr>
            <a:picLocks noGrp="1" noChangeAspect="1" noChangeArrowheads="1"/>
          </p:cNvPicPr>
          <p:nvPr>
            <p:ph type="clipArt" sz="half" idx="4294967295"/>
          </p:nvPr>
        </p:nvPicPr>
        <p:blipFill>
          <a:blip r:embed="rId3"/>
          <a:stretch>
            <a:fillRect/>
          </a:stretch>
        </p:blipFill>
        <p:spPr>
          <a:xfrm>
            <a:off x="7715250" y="3752850"/>
            <a:ext cx="1428750" cy="1047750"/>
          </a:xfrm>
          <a:noFill/>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7" name="Rectangle 2"/>
          <p:cNvSpPr>
            <a:spLocks noGrp="1" noChangeArrowheads="1"/>
          </p:cNvSpPr>
          <p:nvPr>
            <p:ph type="title"/>
          </p:nvPr>
        </p:nvSpPr>
        <p:spPr/>
        <p:txBody>
          <a:bodyPr/>
          <a:lstStyle/>
          <a:p>
            <a:r>
              <a:rPr lang="en-US" smtClean="0"/>
              <a:t>Protecting Autonomy</a:t>
            </a:r>
          </a:p>
        </p:txBody>
      </p:sp>
      <p:pic>
        <p:nvPicPr>
          <p:cNvPr id="64519" name="Picture 4" descr="AdvanceDirective"/>
          <p:cNvPicPr>
            <a:picLocks noGrp="1" noChangeAspect="1" noChangeArrowheads="1"/>
          </p:cNvPicPr>
          <p:nvPr>
            <p:ph idx="1"/>
          </p:nvPr>
        </p:nvPicPr>
        <p:blipFill>
          <a:blip r:embed="rId3"/>
          <a:stretch>
            <a:fillRect/>
          </a:stretch>
        </p:blipFill>
        <p:spPr>
          <a:xfrm>
            <a:off x="3810000" y="1828800"/>
            <a:ext cx="4747213" cy="4191000"/>
          </a:xfrm>
          <a:noFill/>
        </p:spPr>
      </p:pic>
      <p:sp>
        <p:nvSpPr>
          <p:cNvPr id="5" name="Date Placeholder 4"/>
          <p:cNvSpPr>
            <a:spLocks noGrp="1"/>
          </p:cNvSpPr>
          <p:nvPr>
            <p:ph type="dt" sz="half" idx="10"/>
          </p:nvPr>
        </p:nvSpPr>
        <p:spPr/>
        <p:txBody>
          <a:bodyPr/>
          <a:lstStyle/>
          <a:p>
            <a:pPr>
              <a:defRPr/>
            </a:pPr>
            <a:fld id="{C1916B34-FDA8-4B3E-AF12-770454C13776}" type="datetime1">
              <a:rPr lang="en-US"/>
              <a:pPr>
                <a:defRPr/>
              </a:pPr>
              <a:t>7/29/16</a:t>
            </a:fld>
            <a:endParaRPr lang="en-US" b="0">
              <a:solidFill>
                <a:schemeClr val="tx1"/>
              </a:solidFill>
            </a:endParaRPr>
          </a:p>
        </p:txBody>
      </p:sp>
      <p:sp>
        <p:nvSpPr>
          <p:cNvPr id="6" name="Footer Placeholder 5"/>
          <p:cNvSpPr>
            <a:spLocks noGrp="1"/>
          </p:cNvSpPr>
          <p:nvPr>
            <p:ph type="ftr" sz="quarter" idx="11"/>
          </p:nvPr>
        </p:nvSpPr>
        <p:spPr/>
        <p:txBody>
          <a:bodyPr/>
          <a:lstStyle/>
          <a:p>
            <a:pPr>
              <a:defRPr/>
            </a:pPr>
            <a:r>
              <a:rPr lang="en-US"/>
              <a:t>Lawrence M. Hinman  http://ethics.sandiego.edu</a:t>
            </a:r>
            <a:endParaRPr lang="en-US" b="0">
              <a:solidFill>
                <a:schemeClr val="tx1"/>
              </a:solidFill>
            </a:endParaRPr>
          </a:p>
        </p:txBody>
      </p:sp>
      <p:sp>
        <p:nvSpPr>
          <p:cNvPr id="7" name="Slide Number Placeholder 6"/>
          <p:cNvSpPr>
            <a:spLocks noGrp="1"/>
          </p:cNvSpPr>
          <p:nvPr>
            <p:ph type="sldNum" sz="quarter" idx="12"/>
          </p:nvPr>
        </p:nvSpPr>
        <p:spPr/>
        <p:txBody>
          <a:bodyPr/>
          <a:lstStyle/>
          <a:p>
            <a:pPr>
              <a:defRPr/>
            </a:pPr>
            <a:fld id="{40EE5F3D-90B5-438F-A72D-AA25209BB86F}" type="slidenum">
              <a:rPr lang="en-US"/>
              <a:pPr>
                <a:defRPr/>
              </a:pPr>
              <a:t>34</a:t>
            </a:fld>
            <a:endParaRPr lang="en-US" b="0">
              <a:solidFill>
                <a:schemeClr val="tx1"/>
              </a:solidFill>
            </a:endParaRPr>
          </a:p>
        </p:txBody>
      </p:sp>
      <p:sp>
        <p:nvSpPr>
          <p:cNvPr id="64518" name="Rectangle 3"/>
          <p:cNvSpPr>
            <a:spLocks noGrp="1" noChangeArrowheads="1"/>
          </p:cNvSpPr>
          <p:nvPr>
            <p:ph type="body" sz="half" idx="4294967295"/>
          </p:nvPr>
        </p:nvSpPr>
        <p:spPr>
          <a:xfrm>
            <a:off x="280686" y="2040350"/>
            <a:ext cx="3505200" cy="3733800"/>
          </a:xfrm>
        </p:spPr>
        <p:txBody>
          <a:bodyPr/>
          <a:lstStyle/>
          <a:p>
            <a:pPr>
              <a:lnSpc>
                <a:spcPct val="90000"/>
              </a:lnSpc>
            </a:pPr>
            <a:r>
              <a:rPr lang="en-US" sz="2400" dirty="0" smtClean="0"/>
              <a:t>Advanced Directives are designed to protect the autonomy of patients</a:t>
            </a:r>
          </a:p>
          <a:p>
            <a:pPr>
              <a:lnSpc>
                <a:spcPct val="90000"/>
              </a:lnSpc>
            </a:pPr>
            <a:r>
              <a:rPr lang="en-US" sz="2400" dirty="0" smtClean="0"/>
              <a:t>They derive directly from a Kantian view of what is morally important.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1" name="Rectangle 2"/>
          <p:cNvSpPr>
            <a:spLocks noGrp="1" noChangeArrowheads="1"/>
          </p:cNvSpPr>
          <p:nvPr>
            <p:ph type="title"/>
          </p:nvPr>
        </p:nvSpPr>
        <p:spPr/>
        <p:txBody>
          <a:bodyPr/>
          <a:lstStyle/>
          <a:p>
            <a:r>
              <a:rPr lang="en-US" smtClean="0"/>
              <a:t>Autonomy: Who Decides</a:t>
            </a:r>
          </a:p>
        </p:txBody>
      </p:sp>
      <p:sp>
        <p:nvSpPr>
          <p:cNvPr id="65542" name="Rectangle 3"/>
          <p:cNvSpPr>
            <a:spLocks noGrp="1" noChangeArrowheads="1"/>
          </p:cNvSpPr>
          <p:nvPr>
            <p:ph idx="1"/>
          </p:nvPr>
        </p:nvSpPr>
        <p:spPr>
          <a:xfrm>
            <a:off x="762000" y="1905000"/>
            <a:ext cx="4495800" cy="4191000"/>
          </a:xfrm>
        </p:spPr>
        <p:txBody>
          <a:bodyPr/>
          <a:lstStyle/>
          <a:p>
            <a:r>
              <a:rPr lang="en-US" sz="2400" dirty="0" smtClean="0"/>
              <a:t>Kantians emphasize the importance of a patient’s right to decide</a:t>
            </a:r>
          </a:p>
          <a:p>
            <a:r>
              <a:rPr lang="en-US" sz="2400" dirty="0" err="1" smtClean="0"/>
              <a:t>Utilitarians</a:t>
            </a:r>
            <a:r>
              <a:rPr lang="en-US" sz="2400" dirty="0" smtClean="0"/>
              <a:t> look only at consequences</a:t>
            </a:r>
          </a:p>
          <a:p>
            <a:r>
              <a:rPr lang="en-US" sz="2400" dirty="0" smtClean="0"/>
              <a:t>In cases such as the Siamese twins, they see radically different worlds.</a:t>
            </a:r>
          </a:p>
        </p:txBody>
      </p:sp>
      <p:sp>
        <p:nvSpPr>
          <p:cNvPr id="5" name="Date Placeholder 4"/>
          <p:cNvSpPr>
            <a:spLocks noGrp="1"/>
          </p:cNvSpPr>
          <p:nvPr>
            <p:ph type="dt" sz="half" idx="10"/>
          </p:nvPr>
        </p:nvSpPr>
        <p:spPr/>
        <p:txBody>
          <a:bodyPr/>
          <a:lstStyle/>
          <a:p>
            <a:pPr>
              <a:defRPr/>
            </a:pPr>
            <a:fld id="{03E75E26-C230-4611-B668-E82E32F01EEA}" type="datetime1">
              <a:rPr lang="en-US"/>
              <a:pPr>
                <a:defRPr/>
              </a:pPr>
              <a:t>7/29/16</a:t>
            </a:fld>
            <a:endParaRPr lang="en-US" b="0">
              <a:solidFill>
                <a:schemeClr val="tx1"/>
              </a:solidFill>
            </a:endParaRPr>
          </a:p>
        </p:txBody>
      </p:sp>
      <p:sp>
        <p:nvSpPr>
          <p:cNvPr id="6" name="Footer Placeholder 5"/>
          <p:cNvSpPr>
            <a:spLocks noGrp="1"/>
          </p:cNvSpPr>
          <p:nvPr>
            <p:ph type="ftr" sz="quarter" idx="11"/>
          </p:nvPr>
        </p:nvSpPr>
        <p:spPr/>
        <p:txBody>
          <a:bodyPr/>
          <a:lstStyle/>
          <a:p>
            <a:pPr>
              <a:defRPr/>
            </a:pPr>
            <a:r>
              <a:rPr lang="en-US"/>
              <a:t>Lawrence M. Hinman  http://ethics.sandiego.edu</a:t>
            </a:r>
            <a:endParaRPr lang="en-US" b="0">
              <a:solidFill>
                <a:schemeClr val="tx1"/>
              </a:solidFill>
            </a:endParaRPr>
          </a:p>
        </p:txBody>
      </p:sp>
      <p:sp>
        <p:nvSpPr>
          <p:cNvPr id="7" name="Slide Number Placeholder 6"/>
          <p:cNvSpPr>
            <a:spLocks noGrp="1"/>
          </p:cNvSpPr>
          <p:nvPr>
            <p:ph type="sldNum" sz="quarter" idx="12"/>
          </p:nvPr>
        </p:nvSpPr>
        <p:spPr/>
        <p:txBody>
          <a:bodyPr/>
          <a:lstStyle/>
          <a:p>
            <a:pPr>
              <a:defRPr/>
            </a:pPr>
            <a:fld id="{F903C93E-281C-4408-B49B-8A6EE0309141}" type="slidenum">
              <a:rPr lang="en-US"/>
              <a:pPr>
                <a:defRPr/>
              </a:pPr>
              <a:t>35</a:t>
            </a:fld>
            <a:endParaRPr lang="en-US" b="0">
              <a:solidFill>
                <a:schemeClr val="tx1"/>
              </a:solidFill>
            </a:endParaRPr>
          </a:p>
        </p:txBody>
      </p:sp>
      <p:pic>
        <p:nvPicPr>
          <p:cNvPr id="65543" name="Picture 4" descr="LondonTimes"/>
          <p:cNvPicPr>
            <a:picLocks noGrp="1" noChangeAspect="1" noChangeArrowheads="1"/>
          </p:cNvPicPr>
          <p:nvPr>
            <p:ph type="clipArt" sz="half" idx="4294967295"/>
          </p:nvPr>
        </p:nvPicPr>
        <p:blipFill>
          <a:blip r:embed="rId3"/>
          <a:srcRect/>
          <a:stretch>
            <a:fillRect/>
          </a:stretch>
        </p:blipFill>
        <p:spPr>
          <a:xfrm>
            <a:off x="5446713" y="1828800"/>
            <a:ext cx="3697287" cy="4114800"/>
          </a:xfrm>
          <a:noFill/>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5" name="Rectangle 2"/>
          <p:cNvSpPr>
            <a:spLocks noGrp="1" noChangeArrowheads="1"/>
          </p:cNvSpPr>
          <p:nvPr>
            <p:ph type="title"/>
          </p:nvPr>
        </p:nvSpPr>
        <p:spPr/>
        <p:txBody>
          <a:bodyPr/>
          <a:lstStyle/>
          <a:p>
            <a:r>
              <a:rPr lang="en-US" smtClean="0"/>
              <a:t>From Autonomy to Rights</a:t>
            </a:r>
          </a:p>
        </p:txBody>
      </p:sp>
      <p:sp>
        <p:nvSpPr>
          <p:cNvPr id="66566" name="Rectangle 3"/>
          <p:cNvSpPr>
            <a:spLocks noGrp="1" noChangeArrowheads="1"/>
          </p:cNvSpPr>
          <p:nvPr>
            <p:ph idx="1"/>
          </p:nvPr>
        </p:nvSpPr>
        <p:spPr/>
        <p:txBody>
          <a:bodyPr/>
          <a:lstStyle/>
          <a:p>
            <a:pPr>
              <a:lnSpc>
                <a:spcPct val="90000"/>
              </a:lnSpc>
            </a:pPr>
            <a:r>
              <a:rPr lang="en-US" dirty="0" smtClean="0"/>
              <a:t>Because human beings have the ability to make up their own minds in accord with the dictates of reason, they have certain rights.</a:t>
            </a:r>
          </a:p>
          <a:p>
            <a:pPr>
              <a:lnSpc>
                <a:spcPct val="90000"/>
              </a:lnSpc>
            </a:pPr>
            <a:r>
              <a:rPr lang="en-US" dirty="0" smtClean="0"/>
              <a:t>If someone has a right, we have a correlatively duty to respect that right.</a:t>
            </a:r>
          </a:p>
          <a:p>
            <a:pPr>
              <a:lnSpc>
                <a:spcPct val="90000"/>
              </a:lnSpc>
            </a:pPr>
            <a:endParaRPr lang="en-US" dirty="0" smtClean="0"/>
          </a:p>
          <a:p>
            <a:pPr>
              <a:lnSpc>
                <a:spcPct val="90000"/>
              </a:lnSpc>
            </a:pPr>
            <a:endParaRPr lang="en-US" dirty="0" smtClean="0"/>
          </a:p>
          <a:p>
            <a:pPr>
              <a:lnSpc>
                <a:spcPct val="90000"/>
              </a:lnSpc>
              <a:buFont typeface="Monotype Sorts" pitchFamily="2" charset="2"/>
              <a:buNone/>
            </a:pPr>
            <a:r>
              <a:rPr lang="en-US" dirty="0" smtClean="0"/>
              <a:t>              Rights                     Duties</a:t>
            </a:r>
          </a:p>
        </p:txBody>
      </p:sp>
      <p:sp>
        <p:nvSpPr>
          <p:cNvPr id="5" name="Date Placeholder 3"/>
          <p:cNvSpPr>
            <a:spLocks noGrp="1"/>
          </p:cNvSpPr>
          <p:nvPr>
            <p:ph type="dt" sz="half" idx="10"/>
          </p:nvPr>
        </p:nvSpPr>
        <p:spPr/>
        <p:txBody>
          <a:bodyPr/>
          <a:lstStyle/>
          <a:p>
            <a:pPr>
              <a:defRPr/>
            </a:pPr>
            <a:fld id="{19CC246A-68AE-4B81-91F9-A26E330D0853}" type="datetime1">
              <a:rPr lang="en-US"/>
              <a:pPr>
                <a:defRPr/>
              </a:pPr>
              <a:t>7/29/16</a:t>
            </a:fld>
            <a:endParaRPr lang="en-US" b="0">
              <a:solidFill>
                <a:schemeClr val="tx1"/>
              </a:solidFill>
            </a:endParaRPr>
          </a:p>
        </p:txBody>
      </p:sp>
      <p:sp>
        <p:nvSpPr>
          <p:cNvPr id="6" name="Footer Placeholder 4"/>
          <p:cNvSpPr>
            <a:spLocks noGrp="1"/>
          </p:cNvSpPr>
          <p:nvPr>
            <p:ph type="ftr" sz="quarter" idx="11"/>
          </p:nvPr>
        </p:nvSpPr>
        <p:spPr/>
        <p:txBody>
          <a:bodyPr/>
          <a:lstStyle/>
          <a:p>
            <a:pPr>
              <a:defRPr/>
            </a:pPr>
            <a:r>
              <a:rPr lang="en-US"/>
              <a:t>Lawrence M. Hinman  http://ethics.sandiego.edu</a:t>
            </a:r>
            <a:endParaRPr lang="en-US" b="0">
              <a:solidFill>
                <a:schemeClr val="tx1"/>
              </a:solidFill>
            </a:endParaRPr>
          </a:p>
        </p:txBody>
      </p:sp>
      <p:sp>
        <p:nvSpPr>
          <p:cNvPr id="7" name="Slide Number Placeholder 5"/>
          <p:cNvSpPr>
            <a:spLocks noGrp="1"/>
          </p:cNvSpPr>
          <p:nvPr>
            <p:ph type="sldNum" sz="quarter" idx="12"/>
          </p:nvPr>
        </p:nvSpPr>
        <p:spPr/>
        <p:txBody>
          <a:bodyPr/>
          <a:lstStyle/>
          <a:p>
            <a:pPr>
              <a:defRPr/>
            </a:pPr>
            <a:fld id="{0E6E2B9B-E74D-421E-A3D5-33E350921D77}" type="slidenum">
              <a:rPr lang="en-US"/>
              <a:pPr>
                <a:defRPr/>
              </a:pPr>
              <a:t>36</a:t>
            </a:fld>
            <a:endParaRPr lang="en-US" b="0">
              <a:solidFill>
                <a:schemeClr val="tx1"/>
              </a:solidFill>
            </a:endParaRPr>
          </a:p>
        </p:txBody>
      </p:sp>
      <p:sp>
        <p:nvSpPr>
          <p:cNvPr id="66567" name="AutoShape 4"/>
          <p:cNvSpPr>
            <a:spLocks noChangeArrowheads="1"/>
          </p:cNvSpPr>
          <p:nvPr/>
        </p:nvSpPr>
        <p:spPr bwMode="auto">
          <a:xfrm>
            <a:off x="3124200" y="5029200"/>
            <a:ext cx="1219200" cy="533400"/>
          </a:xfrm>
          <a:prstGeom prst="leftRightArrow">
            <a:avLst>
              <a:gd name="adj1" fmla="val 50000"/>
              <a:gd name="adj2" fmla="val 45714"/>
            </a:avLst>
          </a:prstGeom>
          <a:solidFill>
            <a:schemeClr val="accent6">
              <a:lumMod val="75000"/>
            </a:schemeClr>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9" name="Rectangle 2"/>
          <p:cNvSpPr>
            <a:spLocks noGrp="1" noChangeArrowheads="1"/>
          </p:cNvSpPr>
          <p:nvPr>
            <p:ph type="title"/>
          </p:nvPr>
        </p:nvSpPr>
        <p:spPr/>
        <p:txBody>
          <a:bodyPr/>
          <a:lstStyle/>
          <a:p>
            <a:r>
              <a:rPr lang="en-US" smtClean="0"/>
              <a:t>Types of Rights</a:t>
            </a:r>
          </a:p>
        </p:txBody>
      </p:sp>
      <p:sp>
        <p:nvSpPr>
          <p:cNvPr id="67590" name="Rectangle 3"/>
          <p:cNvSpPr>
            <a:spLocks noGrp="1" noChangeArrowheads="1"/>
          </p:cNvSpPr>
          <p:nvPr>
            <p:ph idx="1"/>
          </p:nvPr>
        </p:nvSpPr>
        <p:spPr>
          <a:xfrm>
            <a:off x="762000" y="1905000"/>
            <a:ext cx="4724400" cy="4191000"/>
          </a:xfrm>
        </p:spPr>
        <p:txBody>
          <a:bodyPr/>
          <a:lstStyle/>
          <a:p>
            <a:pPr>
              <a:lnSpc>
                <a:spcPct val="90000"/>
              </a:lnSpc>
            </a:pPr>
            <a:r>
              <a:rPr lang="en-US" sz="2400" dirty="0" smtClean="0"/>
              <a:t>Two types of rights</a:t>
            </a:r>
          </a:p>
          <a:p>
            <a:pPr lvl="1">
              <a:lnSpc>
                <a:spcPct val="90000"/>
              </a:lnSpc>
            </a:pPr>
            <a:r>
              <a:rPr lang="en-US" sz="2000" b="0" i="1" dirty="0" smtClean="0"/>
              <a:t>Negative:</a:t>
            </a:r>
            <a:r>
              <a:rPr lang="en-US" sz="2000" dirty="0" smtClean="0"/>
              <a:t> imposes duties of non-interference on others</a:t>
            </a:r>
          </a:p>
          <a:p>
            <a:pPr lvl="1">
              <a:lnSpc>
                <a:spcPct val="90000"/>
              </a:lnSpc>
            </a:pPr>
            <a:r>
              <a:rPr lang="en-US" sz="2000" b="0" i="1" dirty="0" smtClean="0"/>
              <a:t>Positive:</a:t>
            </a:r>
            <a:r>
              <a:rPr lang="en-US" sz="2000" dirty="0" smtClean="0"/>
              <a:t> imposes duties of assistance on others</a:t>
            </a:r>
          </a:p>
          <a:p>
            <a:pPr>
              <a:lnSpc>
                <a:spcPct val="90000"/>
              </a:lnSpc>
            </a:pPr>
            <a:r>
              <a:rPr lang="en-US" sz="2400" dirty="0" smtClean="0"/>
              <a:t>Health care (including end-of-life care) as a right:</a:t>
            </a:r>
          </a:p>
          <a:p>
            <a:pPr lvl="1">
              <a:lnSpc>
                <a:spcPct val="90000"/>
              </a:lnSpc>
            </a:pPr>
            <a:r>
              <a:rPr lang="en-US" sz="2000" b="0" i="1" dirty="0" smtClean="0"/>
              <a:t>Negative right.</a:t>
            </a:r>
            <a:r>
              <a:rPr lang="en-US" sz="2000" dirty="0" smtClean="0"/>
              <a:t>  Widespread agreement on this.</a:t>
            </a:r>
          </a:p>
          <a:p>
            <a:pPr lvl="1">
              <a:lnSpc>
                <a:spcPct val="90000"/>
              </a:lnSpc>
            </a:pPr>
            <a:r>
              <a:rPr lang="en-US" sz="2000" b="0" i="1" dirty="0" smtClean="0"/>
              <a:t>Positive right.</a:t>
            </a:r>
            <a:r>
              <a:rPr lang="en-US" sz="2000" dirty="0" smtClean="0"/>
              <a:t>  Much disagreement.  Do people have a right to health care even when they can’t pay?  On whose shoulders does the duty fall?</a:t>
            </a:r>
          </a:p>
        </p:txBody>
      </p:sp>
      <p:sp>
        <p:nvSpPr>
          <p:cNvPr id="5" name="Date Placeholder 4"/>
          <p:cNvSpPr>
            <a:spLocks noGrp="1"/>
          </p:cNvSpPr>
          <p:nvPr>
            <p:ph type="dt" sz="half" idx="10"/>
          </p:nvPr>
        </p:nvSpPr>
        <p:spPr/>
        <p:txBody>
          <a:bodyPr/>
          <a:lstStyle/>
          <a:p>
            <a:pPr>
              <a:defRPr/>
            </a:pPr>
            <a:fld id="{A47374A0-CA0E-48A3-96EB-3D5CC012B83F}" type="datetime1">
              <a:rPr lang="en-US"/>
              <a:pPr>
                <a:defRPr/>
              </a:pPr>
              <a:t>7/29/16</a:t>
            </a:fld>
            <a:endParaRPr lang="en-US" b="0">
              <a:solidFill>
                <a:schemeClr val="tx1"/>
              </a:solidFill>
            </a:endParaRPr>
          </a:p>
        </p:txBody>
      </p:sp>
      <p:sp>
        <p:nvSpPr>
          <p:cNvPr id="6" name="Footer Placeholder 5"/>
          <p:cNvSpPr>
            <a:spLocks noGrp="1"/>
          </p:cNvSpPr>
          <p:nvPr>
            <p:ph type="ftr" sz="quarter" idx="11"/>
          </p:nvPr>
        </p:nvSpPr>
        <p:spPr/>
        <p:txBody>
          <a:bodyPr/>
          <a:lstStyle/>
          <a:p>
            <a:pPr>
              <a:defRPr/>
            </a:pPr>
            <a:r>
              <a:rPr lang="en-US"/>
              <a:t>Lawrence M. Hinman  http://ethics.sandiego.edu</a:t>
            </a:r>
            <a:endParaRPr lang="en-US" b="0">
              <a:solidFill>
                <a:schemeClr val="tx1"/>
              </a:solidFill>
            </a:endParaRPr>
          </a:p>
        </p:txBody>
      </p:sp>
      <p:sp>
        <p:nvSpPr>
          <p:cNvPr id="7" name="Slide Number Placeholder 6"/>
          <p:cNvSpPr>
            <a:spLocks noGrp="1"/>
          </p:cNvSpPr>
          <p:nvPr>
            <p:ph type="sldNum" sz="quarter" idx="12"/>
          </p:nvPr>
        </p:nvSpPr>
        <p:spPr/>
        <p:txBody>
          <a:bodyPr/>
          <a:lstStyle/>
          <a:p>
            <a:pPr>
              <a:defRPr/>
            </a:pPr>
            <a:fld id="{1A353BCA-C1EA-48CF-9269-F10EC44F8CD6}" type="slidenum">
              <a:rPr lang="en-US"/>
              <a:pPr>
                <a:defRPr/>
              </a:pPr>
              <a:t>37</a:t>
            </a:fld>
            <a:endParaRPr lang="en-US" b="0">
              <a:solidFill>
                <a:schemeClr val="tx1"/>
              </a:solidFill>
            </a:endParaRPr>
          </a:p>
        </p:txBody>
      </p:sp>
      <p:pic>
        <p:nvPicPr>
          <p:cNvPr id="67591" name="Picture 4"/>
          <p:cNvPicPr>
            <a:picLocks noGrp="1" noChangeAspect="1" noChangeArrowheads="1"/>
          </p:cNvPicPr>
          <p:nvPr>
            <p:ph type="clipArt" sz="half" idx="4294967295"/>
          </p:nvPr>
        </p:nvPicPr>
        <p:blipFill>
          <a:blip r:embed="rId3"/>
          <a:srcRect/>
          <a:stretch>
            <a:fillRect/>
          </a:stretch>
        </p:blipFill>
        <p:spPr>
          <a:xfrm>
            <a:off x="5757863" y="1752600"/>
            <a:ext cx="3386137" cy="3657600"/>
          </a:xfrm>
          <a:noFill/>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3" name="Rectangle 2"/>
          <p:cNvSpPr>
            <a:spLocks noGrp="1" noChangeArrowheads="1"/>
          </p:cNvSpPr>
          <p:nvPr>
            <p:ph type="title"/>
          </p:nvPr>
        </p:nvSpPr>
        <p:spPr/>
        <p:txBody>
          <a:bodyPr/>
          <a:lstStyle/>
          <a:p>
            <a:r>
              <a:rPr lang="en-US" smtClean="0"/>
              <a:t>Conclusion</a:t>
            </a:r>
          </a:p>
        </p:txBody>
      </p:sp>
      <p:sp>
        <p:nvSpPr>
          <p:cNvPr id="68614" name="Rectangle 3"/>
          <p:cNvSpPr>
            <a:spLocks noGrp="1" noChangeArrowheads="1"/>
          </p:cNvSpPr>
          <p:nvPr>
            <p:ph idx="1"/>
          </p:nvPr>
        </p:nvSpPr>
        <p:spPr>
          <a:xfrm>
            <a:off x="1173163" y="1524000"/>
            <a:ext cx="7772400" cy="4572000"/>
          </a:xfrm>
        </p:spPr>
        <p:txBody>
          <a:bodyPr/>
          <a:lstStyle/>
          <a:p>
            <a:pPr>
              <a:lnSpc>
                <a:spcPct val="90000"/>
              </a:lnSpc>
            </a:pPr>
            <a:r>
              <a:rPr lang="en-US" smtClean="0"/>
              <a:t>Many of the ethical disagreements about end-of-life decisions can be seen as resulting from differing ethical frameworks, esp. Kantian vs. utilitarian.</a:t>
            </a:r>
          </a:p>
          <a:p>
            <a:pPr>
              <a:lnSpc>
                <a:spcPct val="90000"/>
              </a:lnSpc>
            </a:pPr>
            <a:r>
              <a:rPr lang="en-US" smtClean="0"/>
              <a:t>Use these models to understand where you stand, where your patients stand, and where your organization stands in regard to end-of-life issues.</a:t>
            </a:r>
          </a:p>
          <a:p>
            <a:pPr>
              <a:lnSpc>
                <a:spcPct val="90000"/>
              </a:lnSpc>
            </a:pPr>
            <a:endParaRPr lang="en-US" smtClean="0"/>
          </a:p>
        </p:txBody>
      </p:sp>
      <p:sp>
        <p:nvSpPr>
          <p:cNvPr id="4" name="Date Placeholder 3"/>
          <p:cNvSpPr>
            <a:spLocks noGrp="1"/>
          </p:cNvSpPr>
          <p:nvPr>
            <p:ph type="dt" sz="half" idx="10"/>
          </p:nvPr>
        </p:nvSpPr>
        <p:spPr/>
        <p:txBody>
          <a:bodyPr/>
          <a:lstStyle/>
          <a:p>
            <a:pPr>
              <a:defRPr/>
            </a:pPr>
            <a:fld id="{72A04392-A8BB-450B-A875-A2E4378A0B25}" type="datetime1">
              <a:rPr lang="en-US"/>
              <a:pPr>
                <a:defRPr/>
              </a:pPr>
              <a:t>7/29/16</a:t>
            </a:fld>
            <a:endParaRPr lang="en-US" b="0">
              <a:solidFill>
                <a:schemeClr val="tx1"/>
              </a:solidFill>
            </a:endParaRPr>
          </a:p>
        </p:txBody>
      </p:sp>
      <p:sp>
        <p:nvSpPr>
          <p:cNvPr id="5" name="Footer Placeholder 4"/>
          <p:cNvSpPr>
            <a:spLocks noGrp="1"/>
          </p:cNvSpPr>
          <p:nvPr>
            <p:ph type="ftr" sz="quarter" idx="11"/>
          </p:nvPr>
        </p:nvSpPr>
        <p:spPr/>
        <p:txBody>
          <a:bodyPr/>
          <a:lstStyle/>
          <a:p>
            <a:pPr>
              <a:defRPr/>
            </a:pPr>
            <a:r>
              <a:rPr lang="en-US"/>
              <a:t>Lawrence M. Hinman  http://ethics.sandiego.edu</a:t>
            </a:r>
            <a:endParaRPr lang="en-US" b="0">
              <a:solidFill>
                <a:schemeClr val="tx1"/>
              </a:solidFill>
            </a:endParaRPr>
          </a:p>
        </p:txBody>
      </p:sp>
      <p:sp>
        <p:nvSpPr>
          <p:cNvPr id="6" name="Slide Number Placeholder 5"/>
          <p:cNvSpPr>
            <a:spLocks noGrp="1"/>
          </p:cNvSpPr>
          <p:nvPr>
            <p:ph type="sldNum" sz="quarter" idx="12"/>
          </p:nvPr>
        </p:nvSpPr>
        <p:spPr/>
        <p:txBody>
          <a:bodyPr/>
          <a:lstStyle/>
          <a:p>
            <a:pPr>
              <a:defRPr/>
            </a:pPr>
            <a:fld id="{B452F4A4-9F5C-44DF-8EBB-97CED7ED7AF1}" type="slidenum">
              <a:rPr lang="en-US"/>
              <a:pPr>
                <a:defRPr/>
              </a:pPr>
              <a:t>38</a:t>
            </a:fld>
            <a:endParaRPr lang="en-US" b="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9" name="Rectangle 2"/>
          <p:cNvSpPr>
            <a:spLocks noGrp="1" noChangeArrowheads="1"/>
          </p:cNvSpPr>
          <p:nvPr>
            <p:ph type="title"/>
          </p:nvPr>
        </p:nvSpPr>
        <p:spPr>
          <a:xfrm>
            <a:off x="762000" y="76200"/>
            <a:ext cx="7772400" cy="1143000"/>
          </a:xfrm>
        </p:spPr>
        <p:txBody>
          <a:bodyPr/>
          <a:lstStyle/>
          <a:p>
            <a:pPr algn="r"/>
            <a:r>
              <a:rPr lang="en-US" dirty="0" smtClean="0"/>
              <a:t>Appendix</a:t>
            </a:r>
          </a:p>
        </p:txBody>
      </p:sp>
      <p:pic>
        <p:nvPicPr>
          <p:cNvPr id="77830" name="Picture 3" descr="Kevorkian, Nearer my God to Thee"/>
          <p:cNvPicPr>
            <a:picLocks noGrp="1" noChangeAspect="1" noChangeArrowheads="1"/>
          </p:cNvPicPr>
          <p:nvPr>
            <p:ph idx="1"/>
          </p:nvPr>
        </p:nvPicPr>
        <p:blipFill>
          <a:blip r:embed="rId3"/>
          <a:srcRect t="8146" b="8146"/>
          <a:stretch>
            <a:fillRect/>
          </a:stretch>
        </p:blipFill>
        <p:spPr/>
      </p:pic>
      <p:sp>
        <p:nvSpPr>
          <p:cNvPr id="5" name="Date Placeholder 3"/>
          <p:cNvSpPr>
            <a:spLocks noGrp="1"/>
          </p:cNvSpPr>
          <p:nvPr>
            <p:ph type="dt" sz="half" idx="10"/>
          </p:nvPr>
        </p:nvSpPr>
        <p:spPr/>
        <p:txBody>
          <a:bodyPr/>
          <a:lstStyle/>
          <a:p>
            <a:pPr>
              <a:defRPr/>
            </a:pPr>
            <a:fld id="{AB5EF2C3-630F-4163-ACBC-50437D401191}" type="datetime1">
              <a:rPr lang="en-US"/>
              <a:pPr>
                <a:defRPr/>
              </a:pPr>
              <a:t>7/29/16</a:t>
            </a:fld>
            <a:endParaRPr lang="en-US" b="0">
              <a:solidFill>
                <a:schemeClr val="tx1"/>
              </a:solidFill>
            </a:endParaRPr>
          </a:p>
        </p:txBody>
      </p:sp>
      <p:sp>
        <p:nvSpPr>
          <p:cNvPr id="6" name="Footer Placeholder 4"/>
          <p:cNvSpPr>
            <a:spLocks noGrp="1"/>
          </p:cNvSpPr>
          <p:nvPr>
            <p:ph type="ftr" sz="quarter" idx="11"/>
          </p:nvPr>
        </p:nvSpPr>
        <p:spPr/>
        <p:txBody>
          <a:bodyPr/>
          <a:lstStyle/>
          <a:p>
            <a:pPr>
              <a:defRPr/>
            </a:pPr>
            <a:r>
              <a:rPr lang="en-US"/>
              <a:t>Lawrence M. Hinman  http://ethics.sandiego.edu</a:t>
            </a:r>
            <a:endParaRPr lang="en-US" b="0">
              <a:solidFill>
                <a:schemeClr val="tx1"/>
              </a:solidFill>
            </a:endParaRPr>
          </a:p>
        </p:txBody>
      </p:sp>
      <p:sp>
        <p:nvSpPr>
          <p:cNvPr id="7" name="Slide Number Placeholder 5"/>
          <p:cNvSpPr>
            <a:spLocks noGrp="1"/>
          </p:cNvSpPr>
          <p:nvPr>
            <p:ph type="sldNum" sz="quarter" idx="12"/>
          </p:nvPr>
        </p:nvSpPr>
        <p:spPr/>
        <p:txBody>
          <a:bodyPr/>
          <a:lstStyle/>
          <a:p>
            <a:pPr>
              <a:defRPr/>
            </a:pPr>
            <a:fld id="{FEF95BEC-B047-4301-BEB5-71BB8E96613E}" type="slidenum">
              <a:rPr lang="en-US"/>
              <a:pPr>
                <a:defRPr/>
              </a:pPr>
              <a:t>39</a:t>
            </a:fld>
            <a:endParaRPr lang="en-US" b="0">
              <a:solidFill>
                <a:schemeClr val="tx1"/>
              </a:solidFill>
            </a:endParaRPr>
          </a:p>
        </p:txBody>
      </p:sp>
      <p:sp>
        <p:nvSpPr>
          <p:cNvPr id="77831" name="Text Box 4"/>
          <p:cNvSpPr txBox="1">
            <a:spLocks noChangeArrowheads="1"/>
          </p:cNvSpPr>
          <p:nvPr/>
        </p:nvSpPr>
        <p:spPr bwMode="auto">
          <a:xfrm>
            <a:off x="1981200" y="1463675"/>
            <a:ext cx="5334000" cy="822325"/>
          </a:xfrm>
          <a:prstGeom prst="rect">
            <a:avLst/>
          </a:prstGeom>
          <a:noFill/>
          <a:ln w="12700" cap="sq">
            <a:noFill/>
            <a:miter lim="800000"/>
            <a:headEnd type="none" w="sm" len="sm"/>
            <a:tailEnd type="none" w="sm" len="sm"/>
          </a:ln>
        </p:spPr>
        <p:txBody>
          <a:bodyPr>
            <a:spAutoFit/>
          </a:bodyPr>
          <a:lstStyle/>
          <a:p>
            <a:pPr algn="ctr">
              <a:spcBef>
                <a:spcPct val="50000"/>
              </a:spcBef>
            </a:pPr>
            <a:r>
              <a:rPr lang="en-US" dirty="0">
                <a:latin typeface="DomCasual BT"/>
              </a:rPr>
              <a:t>Jack Kevorkian</a:t>
            </a:r>
            <a:br>
              <a:rPr lang="en-US" dirty="0">
                <a:latin typeface="DomCasual BT"/>
              </a:rPr>
            </a:br>
            <a:r>
              <a:rPr lang="en-US" dirty="0">
                <a:latin typeface="DomCasual BT"/>
              </a:rPr>
              <a:t>Nearer My God to Thee</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Medicalization of Life Events</a:t>
            </a:r>
            <a:endParaRPr lang="en-US" dirty="0"/>
          </a:p>
        </p:txBody>
      </p:sp>
      <p:sp>
        <p:nvSpPr>
          <p:cNvPr id="3" name="Content Placeholder 2"/>
          <p:cNvSpPr>
            <a:spLocks noGrp="1"/>
          </p:cNvSpPr>
          <p:nvPr>
            <p:ph idx="1"/>
          </p:nvPr>
        </p:nvSpPr>
        <p:spPr>
          <a:xfrm>
            <a:off x="685800" y="1524000"/>
            <a:ext cx="8001000" cy="4525963"/>
          </a:xfrm>
        </p:spPr>
        <p:txBody>
          <a:bodyPr>
            <a:noAutofit/>
          </a:bodyPr>
          <a:lstStyle/>
          <a:p>
            <a:r>
              <a:rPr lang="en-US" sz="2400" dirty="0" smtClean="0"/>
              <a:t>Birth and death are the bookends of life, the two key moments when we enter this life and when we depart.</a:t>
            </a:r>
          </a:p>
          <a:p>
            <a:r>
              <a:rPr lang="en-US" sz="2400" dirty="0" smtClean="0"/>
              <a:t>Increasingly, we have seen a </a:t>
            </a:r>
            <a:r>
              <a:rPr lang="en-US" sz="2400" i="1" dirty="0" smtClean="0"/>
              <a:t>medicalization</a:t>
            </a:r>
            <a:r>
              <a:rPr lang="en-US" sz="2400" dirty="0" smtClean="0"/>
              <a:t> of these fundamentally human events—that is, they are structured and shaped principally by medical considerations rather than by their human meaning.  We begin and end life in a hospital room, under glaring florescent lights, with the noise of intercoms and pagers in the background, cared for by strangers.</a:t>
            </a:r>
          </a:p>
          <a:p>
            <a:r>
              <a:rPr lang="en-US" sz="2400" dirty="0" smtClean="0"/>
              <a:t>Some have pushed back against this tendency in trying to introduce a more human dimension into birth (midwives, more inviting delivery rooms, etc.) and death (hospice).</a:t>
            </a:r>
            <a:endParaRPr lang="en-US" sz="2400" dirty="0"/>
          </a:p>
        </p:txBody>
      </p:sp>
      <p:sp>
        <p:nvSpPr>
          <p:cNvPr id="4" name="Date Placeholder 3"/>
          <p:cNvSpPr>
            <a:spLocks noGrp="1"/>
          </p:cNvSpPr>
          <p:nvPr>
            <p:ph type="dt" sz="half" idx="10"/>
          </p:nvPr>
        </p:nvSpPr>
        <p:spPr/>
        <p:txBody>
          <a:bodyPr/>
          <a:lstStyle/>
          <a:p>
            <a:pPr>
              <a:defRPr/>
            </a:pPr>
            <a:fld id="{474C1BCF-7B9F-4095-9BD3-E5696F4FDE9C}" type="datetime1">
              <a:rPr lang="en-US" smtClean="0"/>
              <a:pPr>
                <a:defRPr/>
              </a:pPr>
              <a:t>7/29/16</a:t>
            </a:fld>
            <a:endParaRPr lang="en-US" b="0">
              <a:solidFill>
                <a:schemeClr val="tx1"/>
              </a:solidFill>
            </a:endParaRPr>
          </a:p>
        </p:txBody>
      </p:sp>
      <p:sp>
        <p:nvSpPr>
          <p:cNvPr id="5" name="Footer Placeholder 4"/>
          <p:cNvSpPr>
            <a:spLocks noGrp="1"/>
          </p:cNvSpPr>
          <p:nvPr>
            <p:ph type="ftr" sz="quarter" idx="11"/>
          </p:nvPr>
        </p:nvSpPr>
        <p:spPr/>
        <p:txBody>
          <a:bodyPr/>
          <a:lstStyle/>
          <a:p>
            <a:pPr>
              <a:defRPr/>
            </a:pPr>
            <a:r>
              <a:rPr lang="en-US" smtClean="0"/>
              <a:t>Lawrence M. Hinman  http://ethicsmatters.net</a:t>
            </a:r>
            <a:endParaRPr lang="en-US" b="0" dirty="0"/>
          </a:p>
        </p:txBody>
      </p:sp>
      <p:sp>
        <p:nvSpPr>
          <p:cNvPr id="6" name="Slide Number Placeholder 5"/>
          <p:cNvSpPr>
            <a:spLocks noGrp="1"/>
          </p:cNvSpPr>
          <p:nvPr>
            <p:ph type="sldNum" sz="quarter" idx="12"/>
          </p:nvPr>
        </p:nvSpPr>
        <p:spPr/>
        <p:txBody>
          <a:bodyPr/>
          <a:lstStyle/>
          <a:p>
            <a:pPr>
              <a:defRPr/>
            </a:pPr>
            <a:fld id="{E6CEC21E-8D00-41C8-ACD1-1FAD6EADC3E8}" type="slidenum">
              <a:rPr lang="en-US" smtClean="0"/>
              <a:pPr>
                <a:defRPr/>
              </a:pPr>
              <a:t>4</a:t>
            </a:fld>
            <a:endParaRPr lang="en-US" b="0">
              <a:solidFill>
                <a:schemeClr val="tx1"/>
              </a:solidFill>
            </a:endParaRPr>
          </a:p>
        </p:txBody>
      </p:sp>
    </p:spTree>
    <p:extLst>
      <p:ext uri="{BB962C8B-B14F-4D97-AF65-F5344CB8AC3E}">
        <p14:creationId xmlns:p14="http://schemas.microsoft.com/office/powerpoint/2010/main" val="219842389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xfrm>
            <a:off x="1173163" y="76200"/>
            <a:ext cx="7772400" cy="1143000"/>
          </a:xfrm>
        </p:spPr>
        <p:txBody>
          <a:bodyPr/>
          <a:lstStyle/>
          <a:p>
            <a:r>
              <a:rPr lang="en-US" dirty="0" smtClean="0"/>
              <a:t>The Changing Insurance Situation</a:t>
            </a:r>
          </a:p>
        </p:txBody>
      </p:sp>
      <p:sp>
        <p:nvSpPr>
          <p:cNvPr id="20486" name="Rectangle 3"/>
          <p:cNvSpPr>
            <a:spLocks noGrp="1" noChangeArrowheads="1"/>
          </p:cNvSpPr>
          <p:nvPr>
            <p:ph idx="1"/>
          </p:nvPr>
        </p:nvSpPr>
        <p:spPr>
          <a:xfrm>
            <a:off x="1173163" y="1676400"/>
            <a:ext cx="7772400" cy="4114800"/>
          </a:xfrm>
        </p:spPr>
        <p:txBody>
          <a:bodyPr/>
          <a:lstStyle/>
          <a:p>
            <a:r>
              <a:rPr lang="en-US" sz="1800" b="0" dirty="0" smtClean="0"/>
              <a:t>Initially, the difficult was that physicians often wanted to do more to save the dying than either the dying or their families wanted</a:t>
            </a:r>
          </a:p>
          <a:p>
            <a:pPr lvl="1"/>
            <a:r>
              <a:rPr lang="en-US" sz="1600" dirty="0" smtClean="0"/>
              <a:t>The medical challenge</a:t>
            </a:r>
          </a:p>
          <a:p>
            <a:pPr lvl="1"/>
            <a:r>
              <a:rPr lang="en-US" sz="1600" dirty="0" smtClean="0"/>
              <a:t>Fear of lawsuits</a:t>
            </a:r>
          </a:p>
          <a:p>
            <a:r>
              <a:rPr lang="en-US" sz="1800" b="0" dirty="0" smtClean="0"/>
              <a:t>Now, the difficulty is that insurance companies and managed care may provide financial incentives for doing less for the dying than either they or their families want</a:t>
            </a:r>
            <a:r>
              <a:rPr lang="en-US" sz="2400" b="0" dirty="0" smtClean="0"/>
              <a:t>.</a:t>
            </a:r>
          </a:p>
          <a:p>
            <a:r>
              <a:rPr lang="en-US" sz="1800" dirty="0" smtClean="0"/>
              <a:t>Patients </a:t>
            </a:r>
            <a:r>
              <a:rPr lang="en-US" sz="1800" dirty="0"/>
              <a:t>with chronic illness in their last two years of life account for about 32 percent of total Medicare spending</a:t>
            </a:r>
            <a:r>
              <a:rPr lang="en-US" sz="1800" dirty="0" smtClean="0"/>
              <a:t>.</a:t>
            </a:r>
          </a:p>
          <a:p>
            <a:r>
              <a:rPr lang="en-US" sz="1800" dirty="0"/>
              <a:t>Medicare pays for one-third of the cost of treating cancer in the final year, and 78 percent of that spending occurs in the last month</a:t>
            </a:r>
            <a:r>
              <a:rPr lang="en-US" sz="1800" dirty="0" smtClean="0"/>
              <a:t>.</a:t>
            </a:r>
          </a:p>
          <a:p>
            <a:r>
              <a:rPr lang="en-US" sz="1800" dirty="0"/>
              <a:t>One large-scale study of cancer patients found that costs were about a third less for patients who had end-of-life discussions than for those who didn't.</a:t>
            </a:r>
            <a:endParaRPr lang="en-US" sz="1800" b="0" dirty="0" smtClean="0"/>
          </a:p>
        </p:txBody>
      </p:sp>
      <p:sp>
        <p:nvSpPr>
          <p:cNvPr id="4" name="Date Placeholder 3"/>
          <p:cNvSpPr>
            <a:spLocks noGrp="1"/>
          </p:cNvSpPr>
          <p:nvPr>
            <p:ph type="dt" sz="half" idx="10"/>
          </p:nvPr>
        </p:nvSpPr>
        <p:spPr/>
        <p:txBody>
          <a:bodyPr/>
          <a:lstStyle/>
          <a:p>
            <a:pPr>
              <a:defRPr/>
            </a:pPr>
            <a:fld id="{47ECC231-F2B0-40C8-AE9A-96CE506F5E20}" type="datetime1">
              <a:rPr lang="en-US"/>
              <a:pPr>
                <a:defRPr/>
              </a:pPr>
              <a:t>7/29/16</a:t>
            </a:fld>
            <a:endParaRPr lang="en-US" b="0">
              <a:solidFill>
                <a:schemeClr val="tx1"/>
              </a:solidFill>
            </a:endParaRPr>
          </a:p>
        </p:txBody>
      </p:sp>
      <p:sp>
        <p:nvSpPr>
          <p:cNvPr id="5" name="Footer Placeholder 4"/>
          <p:cNvSpPr>
            <a:spLocks noGrp="1"/>
          </p:cNvSpPr>
          <p:nvPr>
            <p:ph type="ftr" sz="quarter" idx="11"/>
          </p:nvPr>
        </p:nvSpPr>
        <p:spPr/>
        <p:txBody>
          <a:bodyPr/>
          <a:lstStyle/>
          <a:p>
            <a:pPr>
              <a:defRPr/>
            </a:pPr>
            <a:r>
              <a:rPr lang="en-US"/>
              <a:t>Lawrence M. Hinman  http://ethics.sandiego.edu</a:t>
            </a:r>
            <a:endParaRPr lang="en-US" b="0">
              <a:solidFill>
                <a:schemeClr val="tx1"/>
              </a:solidFill>
            </a:endParaRPr>
          </a:p>
        </p:txBody>
      </p:sp>
      <p:sp>
        <p:nvSpPr>
          <p:cNvPr id="6" name="Slide Number Placeholder 5"/>
          <p:cNvSpPr>
            <a:spLocks noGrp="1"/>
          </p:cNvSpPr>
          <p:nvPr>
            <p:ph type="sldNum" sz="quarter" idx="12"/>
          </p:nvPr>
        </p:nvSpPr>
        <p:spPr/>
        <p:txBody>
          <a:bodyPr/>
          <a:lstStyle/>
          <a:p>
            <a:pPr>
              <a:defRPr/>
            </a:pPr>
            <a:fld id="{B2081FBE-D800-4A31-A4E0-779E93580173}" type="slidenum">
              <a:rPr lang="en-US"/>
              <a:pPr>
                <a:defRPr/>
              </a:pPr>
              <a:t>5</a:t>
            </a:fld>
            <a:endParaRPr lang="en-US" b="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Choosing to </a:t>
            </a:r>
            <a:r>
              <a:rPr lang="en-US" dirty="0"/>
              <a:t>A</a:t>
            </a:r>
            <a:r>
              <a:rPr lang="en-US" dirty="0" smtClean="0"/>
              <a:t>ccept Death</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As a result of these trends, it is paradoxically increasingly hard to die.</a:t>
            </a:r>
          </a:p>
          <a:p>
            <a:r>
              <a:rPr lang="en-US" dirty="0" smtClean="0"/>
              <a:t>Specifically, dying increasingly involves </a:t>
            </a:r>
            <a:r>
              <a:rPr lang="en-US" i="1" dirty="0" smtClean="0"/>
              <a:t>choice</a:t>
            </a:r>
            <a:r>
              <a:rPr lang="en-US" dirty="0" smtClean="0"/>
              <a:t>, acceptance of death.</a:t>
            </a:r>
          </a:p>
          <a:p>
            <a:r>
              <a:rPr lang="en-US" dirty="0" smtClean="0"/>
              <a:t>From a medical perspective, this involves a transition from aggressively attempting to extend the person’s life to palliative care, that is, to attempting to make the remaining days or weeks or months of life as good (and pain-free) as possible for the dying patient.</a:t>
            </a:r>
          </a:p>
          <a:p>
            <a:r>
              <a:rPr lang="en-US" dirty="0" smtClean="0"/>
              <a:t>From a human perspective, this involves accepting death. </a:t>
            </a:r>
            <a:endParaRPr lang="en-US" dirty="0"/>
          </a:p>
        </p:txBody>
      </p:sp>
      <p:sp>
        <p:nvSpPr>
          <p:cNvPr id="4" name="Date Placeholder 3"/>
          <p:cNvSpPr>
            <a:spLocks noGrp="1"/>
          </p:cNvSpPr>
          <p:nvPr>
            <p:ph type="dt" sz="half" idx="10"/>
          </p:nvPr>
        </p:nvSpPr>
        <p:spPr/>
        <p:txBody>
          <a:bodyPr/>
          <a:lstStyle/>
          <a:p>
            <a:pPr>
              <a:defRPr/>
            </a:pPr>
            <a:fld id="{474C1BCF-7B9F-4095-9BD3-E5696F4FDE9C}" type="datetime1">
              <a:rPr lang="en-US" smtClean="0"/>
              <a:pPr>
                <a:defRPr/>
              </a:pPr>
              <a:t>7/29/16</a:t>
            </a:fld>
            <a:endParaRPr lang="en-US" b="0">
              <a:solidFill>
                <a:schemeClr val="tx1"/>
              </a:solidFill>
            </a:endParaRPr>
          </a:p>
        </p:txBody>
      </p:sp>
      <p:sp>
        <p:nvSpPr>
          <p:cNvPr id="5" name="Footer Placeholder 4"/>
          <p:cNvSpPr>
            <a:spLocks noGrp="1"/>
          </p:cNvSpPr>
          <p:nvPr>
            <p:ph type="ftr" sz="quarter" idx="11"/>
          </p:nvPr>
        </p:nvSpPr>
        <p:spPr/>
        <p:txBody>
          <a:bodyPr/>
          <a:lstStyle/>
          <a:p>
            <a:pPr>
              <a:defRPr/>
            </a:pPr>
            <a:r>
              <a:rPr lang="en-US" dirty="0" smtClean="0"/>
              <a:t>Lawrence M. Hinman  </a:t>
            </a:r>
            <a:br>
              <a:rPr lang="en-US" dirty="0" smtClean="0"/>
            </a:br>
            <a:r>
              <a:rPr lang="en-US" dirty="0" smtClean="0"/>
              <a:t>http://</a:t>
            </a:r>
            <a:r>
              <a:rPr lang="en-US" dirty="0" err="1" smtClean="0"/>
              <a:t>ethicsmatters.net</a:t>
            </a:r>
            <a:endParaRPr lang="en-US" b="0" dirty="0"/>
          </a:p>
        </p:txBody>
      </p:sp>
      <p:sp>
        <p:nvSpPr>
          <p:cNvPr id="6" name="Slide Number Placeholder 5"/>
          <p:cNvSpPr>
            <a:spLocks noGrp="1"/>
          </p:cNvSpPr>
          <p:nvPr>
            <p:ph type="sldNum" sz="quarter" idx="12"/>
          </p:nvPr>
        </p:nvSpPr>
        <p:spPr/>
        <p:txBody>
          <a:bodyPr/>
          <a:lstStyle/>
          <a:p>
            <a:pPr>
              <a:defRPr/>
            </a:pPr>
            <a:fld id="{E6CEC21E-8D00-41C8-ACD1-1FAD6EADC3E8}" type="slidenum">
              <a:rPr lang="en-US" smtClean="0"/>
              <a:pPr>
                <a:defRPr/>
              </a:pPr>
              <a:t>6</a:t>
            </a:fld>
            <a:endParaRPr lang="en-US" b="0">
              <a:solidFill>
                <a:schemeClr val="tx1"/>
              </a:solidFill>
            </a:endParaRPr>
          </a:p>
        </p:txBody>
      </p:sp>
    </p:spTree>
    <p:extLst>
      <p:ext uri="{BB962C8B-B14F-4D97-AF65-F5344CB8AC3E}">
        <p14:creationId xmlns:p14="http://schemas.microsoft.com/office/powerpoint/2010/main" val="395370982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Rectangle 2"/>
          <p:cNvSpPr>
            <a:spLocks noGrp="1" noChangeArrowheads="1"/>
          </p:cNvSpPr>
          <p:nvPr>
            <p:ph type="title"/>
          </p:nvPr>
        </p:nvSpPr>
        <p:spPr>
          <a:xfrm>
            <a:off x="1600200" y="76200"/>
            <a:ext cx="7315200" cy="990600"/>
          </a:xfrm>
          <a:noFill/>
        </p:spPr>
        <p:txBody>
          <a:bodyPr lIns="92075" tIns="46038" rIns="92075" bIns="46038"/>
          <a:lstStyle/>
          <a:p>
            <a:r>
              <a:rPr lang="en-US" dirty="0" smtClean="0"/>
              <a:t>What are we striving for?</a:t>
            </a:r>
          </a:p>
        </p:txBody>
      </p:sp>
      <p:sp>
        <p:nvSpPr>
          <p:cNvPr id="22534" name="Rectangle 3"/>
          <p:cNvSpPr>
            <a:spLocks noGrp="1" noChangeArrowheads="1"/>
          </p:cNvSpPr>
          <p:nvPr>
            <p:ph idx="1"/>
          </p:nvPr>
        </p:nvSpPr>
        <p:spPr>
          <a:noFill/>
        </p:spPr>
        <p:txBody>
          <a:bodyPr lIns="92075" tIns="46038" rIns="92075" bIns="46038"/>
          <a:lstStyle/>
          <a:p>
            <a:r>
              <a:rPr lang="en-US" smtClean="0"/>
              <a:t>Euthanasia means “a good death,” “dying well.”  </a:t>
            </a:r>
          </a:p>
          <a:p>
            <a:r>
              <a:rPr lang="en-US" smtClean="0"/>
              <a:t>What is a good death?</a:t>
            </a:r>
          </a:p>
          <a:p>
            <a:pPr lvl="1"/>
            <a:r>
              <a:rPr lang="en-US" smtClean="0"/>
              <a:t>Peaceful</a:t>
            </a:r>
          </a:p>
          <a:p>
            <a:pPr lvl="1"/>
            <a:r>
              <a:rPr lang="en-US" smtClean="0"/>
              <a:t>Painless</a:t>
            </a:r>
          </a:p>
          <a:p>
            <a:pPr lvl="1"/>
            <a:r>
              <a:rPr lang="en-US" smtClean="0"/>
              <a:t>Lucid</a:t>
            </a:r>
          </a:p>
          <a:p>
            <a:pPr lvl="1"/>
            <a:r>
              <a:rPr lang="en-US" smtClean="0"/>
              <a:t>With loved ones gathered around</a:t>
            </a:r>
          </a:p>
        </p:txBody>
      </p:sp>
      <p:sp>
        <p:nvSpPr>
          <p:cNvPr id="4" name="Date Placeholder 3"/>
          <p:cNvSpPr>
            <a:spLocks noGrp="1"/>
          </p:cNvSpPr>
          <p:nvPr>
            <p:ph type="dt" sz="half" idx="10"/>
          </p:nvPr>
        </p:nvSpPr>
        <p:spPr/>
        <p:txBody>
          <a:bodyPr/>
          <a:lstStyle/>
          <a:p>
            <a:pPr>
              <a:defRPr/>
            </a:pPr>
            <a:fld id="{4B53E7E5-8360-4F2D-89E5-CA9B9C75A9E1}" type="datetime1">
              <a:rPr lang="en-US"/>
              <a:pPr>
                <a:defRPr/>
              </a:pPr>
              <a:t>7/29/16</a:t>
            </a:fld>
            <a:endParaRPr lang="en-US" b="0">
              <a:solidFill>
                <a:schemeClr val="tx1"/>
              </a:solidFill>
            </a:endParaRPr>
          </a:p>
        </p:txBody>
      </p:sp>
      <p:sp>
        <p:nvSpPr>
          <p:cNvPr id="5" name="Footer Placeholder 4"/>
          <p:cNvSpPr>
            <a:spLocks noGrp="1"/>
          </p:cNvSpPr>
          <p:nvPr>
            <p:ph type="ftr" sz="quarter" idx="11"/>
          </p:nvPr>
        </p:nvSpPr>
        <p:spPr/>
        <p:txBody>
          <a:bodyPr/>
          <a:lstStyle/>
          <a:p>
            <a:pPr>
              <a:defRPr/>
            </a:pPr>
            <a:r>
              <a:rPr lang="en-US"/>
              <a:t>Lawrence M. Hinman  http://ethics.sandiego.edu</a:t>
            </a:r>
            <a:endParaRPr lang="en-US" b="0">
              <a:solidFill>
                <a:schemeClr val="tx1"/>
              </a:solidFill>
            </a:endParaRPr>
          </a:p>
        </p:txBody>
      </p:sp>
      <p:sp>
        <p:nvSpPr>
          <p:cNvPr id="6" name="Slide Number Placeholder 5"/>
          <p:cNvSpPr>
            <a:spLocks noGrp="1"/>
          </p:cNvSpPr>
          <p:nvPr>
            <p:ph type="sldNum" sz="quarter" idx="12"/>
          </p:nvPr>
        </p:nvSpPr>
        <p:spPr/>
        <p:txBody>
          <a:bodyPr/>
          <a:lstStyle/>
          <a:p>
            <a:pPr>
              <a:defRPr/>
            </a:pPr>
            <a:fld id="{ED669DAC-7A2A-4552-922F-0F4F2BFBDDF3}" type="slidenum">
              <a:rPr lang="en-US"/>
              <a:pPr>
                <a:defRPr/>
              </a:pPr>
              <a:t>7</a:t>
            </a:fld>
            <a:endParaRPr lang="en-US" b="0">
              <a:solidFill>
                <a:schemeClr val="tx1"/>
              </a:solidFill>
            </a:endParaRPr>
          </a:p>
        </p:txBody>
      </p:sp>
    </p:spTree>
  </p:cSld>
  <p:clrMapOvr>
    <a:masterClrMapping/>
  </p:clrMapOvr>
  <p:transition>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err="1" smtClean="0"/>
              <a:t>Vacco</a:t>
            </a:r>
            <a:r>
              <a:rPr lang="en-US" dirty="0" smtClean="0"/>
              <a:t> v. Quill</a:t>
            </a:r>
            <a:endParaRPr lang="en-US" dirty="0"/>
          </a:p>
        </p:txBody>
      </p:sp>
      <p:pic>
        <p:nvPicPr>
          <p:cNvPr id="8" name="Picture 4" descr="slide12"/>
          <p:cNvPicPr>
            <a:picLocks noGrp="1" noChangeAspect="1" noChangeArrowheads="1"/>
          </p:cNvPicPr>
          <p:nvPr>
            <p:ph idx="1"/>
          </p:nvPr>
        </p:nvPicPr>
        <p:blipFill>
          <a:blip r:embed="rId3"/>
          <a:srcRect l="11000" t="18667" b="10667"/>
          <a:stretch>
            <a:fillRect/>
          </a:stretch>
        </p:blipFill>
        <p:spPr bwMode="auto">
          <a:xfrm>
            <a:off x="896881" y="1704312"/>
            <a:ext cx="7330790" cy="4365363"/>
          </a:xfrm>
          <a:prstGeom prst="rect">
            <a:avLst/>
          </a:prstGeom>
          <a:noFill/>
          <a:ln w="9525">
            <a:noFill/>
            <a:miter lim="800000"/>
            <a:headEnd/>
            <a:tailEnd/>
          </a:ln>
        </p:spPr>
      </p:pic>
      <p:sp>
        <p:nvSpPr>
          <p:cNvPr id="4" name="Date Placeholder 3"/>
          <p:cNvSpPr>
            <a:spLocks noGrp="1"/>
          </p:cNvSpPr>
          <p:nvPr>
            <p:ph type="dt" sz="half" idx="10"/>
          </p:nvPr>
        </p:nvSpPr>
        <p:spPr/>
        <p:txBody>
          <a:bodyPr/>
          <a:lstStyle/>
          <a:p>
            <a:pPr>
              <a:defRPr/>
            </a:pPr>
            <a:fld id="{474C1BCF-7B9F-4095-9BD3-E5696F4FDE9C}" type="datetime1">
              <a:rPr lang="en-US" smtClean="0"/>
              <a:pPr>
                <a:defRPr/>
              </a:pPr>
              <a:t>7/29/16</a:t>
            </a:fld>
            <a:endParaRPr lang="en-US" b="0">
              <a:solidFill>
                <a:schemeClr val="tx1"/>
              </a:solidFill>
            </a:endParaRPr>
          </a:p>
        </p:txBody>
      </p:sp>
      <p:sp>
        <p:nvSpPr>
          <p:cNvPr id="5" name="Footer Placeholder 4"/>
          <p:cNvSpPr>
            <a:spLocks noGrp="1"/>
          </p:cNvSpPr>
          <p:nvPr>
            <p:ph type="ftr" sz="quarter" idx="11"/>
          </p:nvPr>
        </p:nvSpPr>
        <p:spPr/>
        <p:txBody>
          <a:bodyPr/>
          <a:lstStyle/>
          <a:p>
            <a:pPr>
              <a:defRPr/>
            </a:pPr>
            <a:r>
              <a:rPr lang="en-US" smtClean="0"/>
              <a:t>Lawrence M. Hinman  http://ethics.sandiego.edu</a:t>
            </a:r>
            <a:endParaRPr lang="en-US" b="0">
              <a:solidFill>
                <a:schemeClr val="tx1"/>
              </a:solidFill>
            </a:endParaRPr>
          </a:p>
        </p:txBody>
      </p:sp>
      <p:sp>
        <p:nvSpPr>
          <p:cNvPr id="6" name="Slide Number Placeholder 5"/>
          <p:cNvSpPr>
            <a:spLocks noGrp="1"/>
          </p:cNvSpPr>
          <p:nvPr>
            <p:ph type="sldNum" sz="quarter" idx="12"/>
          </p:nvPr>
        </p:nvSpPr>
        <p:spPr/>
        <p:txBody>
          <a:bodyPr/>
          <a:lstStyle/>
          <a:p>
            <a:pPr>
              <a:defRPr/>
            </a:pPr>
            <a:fld id="{E6CEC21E-8D00-41C8-ACD1-1FAD6EADC3E8}" type="slidenum">
              <a:rPr lang="en-US" smtClean="0"/>
              <a:pPr>
                <a:defRPr/>
              </a:pPr>
              <a:t>8</a:t>
            </a:fld>
            <a:endParaRPr lang="en-US" b="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Rectangle 2"/>
          <p:cNvSpPr>
            <a:spLocks noGrp="1" noChangeArrowheads="1"/>
          </p:cNvSpPr>
          <p:nvPr>
            <p:ph type="title"/>
          </p:nvPr>
        </p:nvSpPr>
        <p:spPr/>
        <p:txBody>
          <a:bodyPr/>
          <a:lstStyle/>
          <a:p>
            <a:r>
              <a:rPr lang="en-US" smtClean="0"/>
              <a:t>Terri Schiavo</a:t>
            </a:r>
          </a:p>
        </p:txBody>
      </p:sp>
      <p:sp>
        <p:nvSpPr>
          <p:cNvPr id="32774" name="Rectangle 3"/>
          <p:cNvSpPr>
            <a:spLocks noGrp="1" noChangeArrowheads="1"/>
          </p:cNvSpPr>
          <p:nvPr>
            <p:ph idx="1"/>
          </p:nvPr>
        </p:nvSpPr>
        <p:spPr>
          <a:xfrm>
            <a:off x="1173163" y="1981200"/>
            <a:ext cx="3170237" cy="4114800"/>
          </a:xfrm>
        </p:spPr>
        <p:txBody>
          <a:bodyPr/>
          <a:lstStyle/>
          <a:p>
            <a:pPr algn="r">
              <a:buFont typeface="Monotype Sorts" pitchFamily="2" charset="2"/>
              <a:buNone/>
            </a:pPr>
            <a:r>
              <a:rPr lang="en-US" sz="2800" smtClean="0"/>
              <a:t>The Terri Schiavo case is, so far, the most famous and notorious end-of-life case of the twenty-first century.</a:t>
            </a:r>
          </a:p>
        </p:txBody>
      </p:sp>
      <p:sp>
        <p:nvSpPr>
          <p:cNvPr id="5" name="Date Placeholder 3"/>
          <p:cNvSpPr>
            <a:spLocks noGrp="1"/>
          </p:cNvSpPr>
          <p:nvPr>
            <p:ph type="dt" sz="half" idx="10"/>
          </p:nvPr>
        </p:nvSpPr>
        <p:spPr/>
        <p:txBody>
          <a:bodyPr/>
          <a:lstStyle/>
          <a:p>
            <a:pPr>
              <a:defRPr/>
            </a:pPr>
            <a:fld id="{E1B3CE50-1908-4AB6-B325-C27DE34AC047}" type="datetime1">
              <a:rPr lang="en-US"/>
              <a:pPr>
                <a:defRPr/>
              </a:pPr>
              <a:t>7/29/16</a:t>
            </a:fld>
            <a:endParaRPr lang="en-US" b="0">
              <a:solidFill>
                <a:schemeClr val="tx1"/>
              </a:solidFill>
            </a:endParaRPr>
          </a:p>
        </p:txBody>
      </p:sp>
      <p:sp>
        <p:nvSpPr>
          <p:cNvPr id="6" name="Footer Placeholder 4"/>
          <p:cNvSpPr>
            <a:spLocks noGrp="1"/>
          </p:cNvSpPr>
          <p:nvPr>
            <p:ph type="ftr" sz="quarter" idx="11"/>
          </p:nvPr>
        </p:nvSpPr>
        <p:spPr/>
        <p:txBody>
          <a:bodyPr/>
          <a:lstStyle/>
          <a:p>
            <a:pPr>
              <a:defRPr/>
            </a:pPr>
            <a:r>
              <a:rPr lang="en-US"/>
              <a:t>Lawrence M. Hinman  http://ethics.sandiego.edu</a:t>
            </a:r>
            <a:endParaRPr lang="en-US" b="0">
              <a:solidFill>
                <a:schemeClr val="tx1"/>
              </a:solidFill>
            </a:endParaRPr>
          </a:p>
        </p:txBody>
      </p:sp>
      <p:sp>
        <p:nvSpPr>
          <p:cNvPr id="7" name="Slide Number Placeholder 5"/>
          <p:cNvSpPr>
            <a:spLocks noGrp="1"/>
          </p:cNvSpPr>
          <p:nvPr>
            <p:ph type="sldNum" sz="quarter" idx="12"/>
          </p:nvPr>
        </p:nvSpPr>
        <p:spPr/>
        <p:txBody>
          <a:bodyPr/>
          <a:lstStyle/>
          <a:p>
            <a:pPr>
              <a:defRPr/>
            </a:pPr>
            <a:fld id="{7A1E7761-B136-4F8A-8829-4E8720507F93}" type="slidenum">
              <a:rPr lang="en-US"/>
              <a:pPr>
                <a:defRPr/>
              </a:pPr>
              <a:t>9</a:t>
            </a:fld>
            <a:endParaRPr lang="en-US" b="0">
              <a:solidFill>
                <a:schemeClr val="tx1"/>
              </a:solidFill>
            </a:endParaRPr>
          </a:p>
        </p:txBody>
      </p:sp>
      <p:pic>
        <p:nvPicPr>
          <p:cNvPr id="32775" name="Picture 4" descr="Schiavo"/>
          <p:cNvPicPr>
            <a:picLocks noChangeAspect="1" noChangeArrowheads="1"/>
          </p:cNvPicPr>
          <p:nvPr/>
        </p:nvPicPr>
        <p:blipFill>
          <a:blip r:embed="rId3"/>
          <a:srcRect/>
          <a:stretch>
            <a:fillRect/>
          </a:stretch>
        </p:blipFill>
        <p:spPr bwMode="auto">
          <a:xfrm>
            <a:off x="5105400" y="1981200"/>
            <a:ext cx="3178175" cy="365125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 - &amp;quot;Introduction&amp;quot;&quot;/&gt;&lt;property id=&quot;20307&quot; value=&quot;257&quot;/&gt;&lt;/object&gt;&lt;object type=&quot;3&quot; unique_id=&quot;10006&quot;&gt;&lt;property id=&quot;20148&quot; value=&quot;5&quot;/&gt;&lt;property id=&quot;20300&quot; value=&quot;Slide 3 - &amp;quot;The Changing Medical Situation&amp;quot;&quot;/&gt;&lt;property id=&quot;20307&quot; value=&quot;271&quot;/&gt;&lt;/object&gt;&lt;object type=&quot;3&quot; unique_id=&quot;10007&quot;&gt;&lt;property id=&quot;20148&quot; value=&quot;5&quot;/&gt;&lt;property id=&quot;20300&quot; value=&quot;Slide 4 - &amp;quot;The Changing Insurance Situation&amp;quot;&quot;/&gt;&lt;property id=&quot;20307&quot; value=&quot;272&quot;/&gt;&lt;/object&gt;&lt;object type=&quot;3&quot; unique_id=&quot;10009&quot;&gt;&lt;property id=&quot;20148&quot; value=&quot;5&quot;/&gt;&lt;property id=&quot;20300&quot; value=&quot;Slide 5 - &amp;quot;What are we striving for?&amp;quot;&quot;/&gt;&lt;property id=&quot;20307&quot; value=&quot;258&quot;/&gt;&lt;/object&gt;&lt;object type=&quot;3&quot; unique_id=&quot;10019&quot;&gt;&lt;property id=&quot;20148&quot; value=&quot;5&quot;/&gt;&lt;property id=&quot;20300&quot; value=&quot;Slide 7 - &amp;quot;Terri Schiavo&amp;quot;&quot;/&gt;&lt;property id=&quot;20307&quot; value=&quot;317&quot;/&gt;&lt;/object&gt;&lt;object type=&quot;3&quot; unique_id=&quot;10025&quot;&gt;&lt;property id=&quot;20148&quot; value=&quot;5&quot;/&gt;&lt;property id=&quot;20300&quot; value=&quot;Slide 8 - &amp;quot;The Schiavo Case: &amp;#x0D;&amp;#x0A;Sources of Uncertainty&amp;quot;&quot;/&gt;&lt;property id=&quot;20307&quot; value=&quot;314&quot;/&gt;&lt;/object&gt;&lt;object type=&quot;3&quot; unique_id=&quot;10026&quot;&gt;&lt;property id=&quot;20148&quot; value=&quot;5&quot;/&gt;&lt;property id=&quot;20300&quot; value=&quot;Slide 9 - &amp;quot;Schiavo Autopsy&amp;quot;&quot;/&gt;&lt;property id=&quot;20307&quot; value=&quot;322&quot;/&gt;&lt;/object&gt;&lt;object type=&quot;3&quot; unique_id=&quot;10027&quot;&gt;&lt;property id=&quot;20148&quot; value=&quot;5&quot;/&gt;&lt;property id=&quot;20300&quot; value=&quot;Slide 10 - &amp;quot;The Oregon Death with Dignity Act&amp;quot;&quot;/&gt;&lt;property id=&quot;20307&quot; value=&quot;325&quot;/&gt;&lt;/object&gt;&lt;object type=&quot;3&quot; unique_id=&quot;10029&quot;&gt;&lt;property id=&quot;20148&quot; value=&quot;5&quot;/&gt;&lt;property id=&quot;20300&quot; value=&quot;Slide 12 - &amp;quot;Some Initial Distinctions&amp;quot;&quot;/&gt;&lt;property id=&quot;20307&quot; value=&quot;259&quot;/&gt;&lt;/object&gt;&lt;object type=&quot;3&quot; unique_id=&quot;10030&quot;&gt;&lt;property id=&quot;20148&quot; value=&quot;5&quot;/&gt;&lt;property id=&quot;20300&quot; value=&quot;Slide 13 - &amp;quot;Active vs. Passive Euthanasia&amp;quot;&quot;/&gt;&lt;property id=&quot;20307&quot; value=&quot;265&quot;/&gt;&lt;/object&gt;&lt;object type=&quot;3&quot; unique_id=&quot;10031&quot;&gt;&lt;property id=&quot;20148&quot; value=&quot;5&quot;/&gt;&lt;property id=&quot;20300&quot; value=&quot;Slide 14 - &amp;quot;Criticisms of the Active/Passive Distinction in Euthanasia&amp;quot;&quot;/&gt;&lt;property id=&quot;20307&quot; value=&quot;268&quot;/&gt;&lt;/object&gt;&lt;object type=&quot;3&quot; unique_id=&quot;10032&quot;&gt;&lt;property id=&quot;20148&quot; value=&quot;5&quot;/&gt;&lt;property id=&quot;20300&quot; value=&quot;Slide 15 - &amp;quot;Active Euthanasia&amp;quot;&quot;/&gt;&lt;property id=&quot;20307&quot; value=&quot;269&quot;/&gt;&lt;/object&gt;&lt;object type=&quot;3&quot; unique_id=&quot;10033&quot;&gt;&lt;property id=&quot;20148&quot; value=&quot;5&quot;/&gt;&lt;property id=&quot;20300&quot; value=&quot;Slide 16 - &amp;quot;Voluntary, Non-voluntary, and Involuntary Euthanasia&amp;quot;&quot;/&gt;&lt;property id=&quot;20307&quot; value=&quot;266&quot;/&gt;&lt;/object&gt;&lt;object type=&quot;3&quot; unique_id=&quot;10034&quot;&gt;&lt;property id=&quot;20148&quot; value=&quot;5&quot;/&gt;&lt;property id=&quot;20300&quot; value=&quot;Slide 17 - &amp;quot;Assisted vs. Unassisted Euthanasia&amp;quot;&quot;/&gt;&lt;property id=&quot;20307&quot; value=&quot;267&quot;/&gt;&lt;/object&gt;&lt;object type=&quot;3&quot; unique_id=&quot;10035&quot;&gt;&lt;property id=&quot;20148&quot; value=&quot;5&quot;/&gt;&lt;property id=&quot;20300&quot; value=&quot;Slide 18 - &amp;quot;Overview of Distinctions&amp;quot;&quot;/&gt;&lt;property id=&quot;20307&quot; value=&quot;270&quot;/&gt;&lt;/object&gt;&lt;object type=&quot;3&quot; unique_id=&quot;10036&quot;&gt;&lt;property id=&quot;20148&quot; value=&quot;5&quot;/&gt;&lt;property id=&quot;20300&quot; value=&quot;Slide 19 - &amp;quot;Compassion for Suffering&amp;quot;&quot;/&gt;&lt;property id=&quot;20307&quot; value=&quot;260&quot;/&gt;&lt;/object&gt;&lt;object type=&quot;3&quot; unique_id=&quot;10037&quot;&gt;&lt;property id=&quot;20148&quot; value=&quot;5&quot;/&gt;&lt;property id=&quot;20300&quot; value=&quot;Slide 20 - &amp;quot;The Sanctity of Life&amp;quot;&quot;/&gt;&lt;property id=&quot;20307&quot; value=&quot;261&quot;/&gt;&lt;/object&gt;&lt;object type=&quot;3&quot; unique_id=&quot;10038&quot;&gt;&lt;property id=&quot;20148&quot; value=&quot;5&quot;/&gt;&lt;property id=&quot;20300&quot; value=&quot;Slide 21 - &amp;quot;The Right to Die&amp;quot;&quot;/&gt;&lt;property id=&quot;20307&quot; value=&quot;262&quot;/&gt;&lt;/object&gt;&lt;object type=&quot;3&quot; unique_id=&quot;10039&quot;&gt;&lt;property id=&quot;20148&quot; value=&quot;5&quot;/&gt;&lt;property id=&quot;20300&quot; value=&quot;Slide 22 - &amp;quot;The Slippery Slope&amp;quot;&quot;/&gt;&lt;property id=&quot;20307&quot; value=&quot;263&quot;/&gt;&lt;/object&gt;&lt;object type=&quot;3&quot; unique_id=&quot;10040&quot;&gt;&lt;property id=&quot;20148&quot; value=&quot;5&quot;/&gt;&lt;property id=&quot;20300&quot; value=&quot;Slide 23 - &amp;quot;Two Models&amp;quot;&quot;/&gt;&lt;property id=&quot;20307&quot; value=&quot;274&quot;/&gt;&lt;/object&gt;&lt;object type=&quot;3&quot; unique_id=&quot;10041&quot;&gt;&lt;property id=&quot;20148&quot; value=&quot;5&quot;/&gt;&lt;property id=&quot;20300&quot; value=&quot;Slide 24 - &amp;quot;The Utilitarian Model&amp;quot;&quot;/&gt;&lt;property id=&quot;20307&quot; value=&quot;275&quot;/&gt;&lt;/object&gt;&lt;object type=&quot;3&quot; unique_id=&quot;10043&quot;&gt;&lt;property id=&quot;20148&quot; value=&quot;5&quot;/&gt;&lt;property id=&quot;20300&quot; value=&quot;Slide 25 - &amp;quot;The Calculus&amp;quot;&quot;/&gt;&lt;property id=&quot;20307&quot; value=&quot;277&quot;/&gt;&lt;/object&gt;&lt;object type=&quot;3&quot; unique_id=&quot;10044&quot;&gt;&lt;property id=&quot;20148&quot; value=&quot;5&quot;/&gt;&lt;property id=&quot;20300&quot; value=&quot;Slide 26 - &amp;quot;How much care should be given at the end of life? &amp;quot;&quot;/&gt;&lt;property id=&quot;20307&quot; value=&quot;278&quot;/&gt;&lt;/object&gt;&lt;object type=&quot;3&quot; unique_id=&quot;10045&quot;&gt;&lt;property id=&quot;20148&quot; value=&quot;5&quot;/&gt;&lt;property id=&quot;20300&quot; value=&quot;Slide 27 - &amp;quot;What is a good death?&amp;quot;&quot;/&gt;&lt;property id=&quot;20307&quot; value=&quot;279&quot;/&gt;&lt;/object&gt;&lt;object type=&quot;3&quot; unique_id=&quot;10046&quot;&gt;&lt;property id=&quot;20148&quot; value=&quot;5&quot;/&gt;&lt;property id=&quot;20300&quot; value=&quot;Slide 28 - &amp;quot;Understanding Bizarre Suggestions&amp;quot;&quot;/&gt;&lt;property id=&quot;20307&quot; value=&quot;280&quot;/&gt;&lt;/object&gt;&lt;object type=&quot;3&quot; unique_id=&quot;10047&quot;&gt;&lt;property id=&quot;20148&quot; value=&quot;5&quot;/&gt;&lt;property id=&quot;20300&quot; value=&quot;Slide 29 - &amp;quot;The Kantian Model&amp;quot;&quot;/&gt;&lt;property id=&quot;20307&quot; value=&quot;281&quot;/&gt;&lt;/object&gt;&lt;object type=&quot;3&quot; unique_id=&quot;10048&quot;&gt;&lt;property id=&quot;20148&quot; value=&quot;5&quot;/&gt;&lt;property id=&quot;20300&quot; value=&quot;Slide 30 - &amp;quot;Autonomy &amp;amp; Respect&amp;quot;&quot;/&gt;&lt;property id=&quot;20307&quot; value=&quot;282&quot;/&gt;&lt;/object&gt;&lt;object type=&quot;3&quot; unique_id=&quot;10049&quot;&gt;&lt;property id=&quot;20148&quot; value=&quot;5&quot;/&gt;&lt;property id=&quot;20300&quot; value=&quot;Slide 31 - &amp;quot;Treating People as Mere Means&amp;quot;&quot;/&gt;&lt;property id=&quot;20307&quot; value=&quot;283&quot;/&gt;&lt;/object&gt;&lt;object type=&quot;3&quot; unique_id=&quot;10050&quot;&gt;&lt;property id=&quot;20148&quot; value=&quot;5&quot;/&gt;&lt;property id=&quot;20300&quot; value=&quot;Slide 32 - &amp;quot;Protecting Autonomy&amp;quot;&quot;/&gt;&lt;property id=&quot;20307&quot; value=&quot;284&quot;/&gt;&lt;/object&gt;&lt;object type=&quot;3&quot; unique_id=&quot;10051&quot;&gt;&lt;property id=&quot;20148&quot; value=&quot;5&quot;/&gt;&lt;property id=&quot;20300&quot; value=&quot;Slide 33 - &amp;quot;Autonomy: Who Decides&amp;quot;&quot;/&gt;&lt;property id=&quot;20307&quot; value=&quot;285&quot;/&gt;&lt;/object&gt;&lt;object type=&quot;3&quot; unique_id=&quot;10052&quot;&gt;&lt;property id=&quot;20148&quot; value=&quot;5&quot;/&gt;&lt;property id=&quot;20300&quot; value=&quot;Slide 34 - &amp;quot;From Autonomy to Rights&amp;quot;&quot;/&gt;&lt;property id=&quot;20307&quot; value=&quot;286&quot;/&gt;&lt;/object&gt;&lt;object type=&quot;3&quot; unique_id=&quot;10053&quot;&gt;&lt;property id=&quot;20148&quot; value=&quot;5&quot;/&gt;&lt;property id=&quot;20300&quot; value=&quot;Slide 35 - &amp;quot;Types of Rights&amp;quot;&quot;/&gt;&lt;property id=&quot;20307&quot; value=&quot;287&quot;/&gt;&lt;/object&gt;&lt;object type=&quot;3&quot; unique_id=&quot;10054&quot;&gt;&lt;property id=&quot;20148&quot; value=&quot;5&quot;/&gt;&lt;property id=&quot;20300&quot; value=&quot;Slide 36 - &amp;quot;Conclusion&amp;quot;&quot;/&gt;&lt;property id=&quot;20307&quot; value=&quot;288&quot;/&gt;&lt;/object&gt;&lt;object type=&quot;3&quot; unique_id=&quot;10063&quot;&gt;&lt;property id=&quot;20148&quot; value=&quot;5&quot;/&gt;&lt;property id=&quot;20300&quot; value=&quot;Slide 37 - &amp;quot;Appendix&amp;quot;&quot;/&gt;&lt;property id=&quot;20307&quot; value=&quot;298&quot;/&gt;&lt;/object&gt;&lt;object type=&quot;3&quot; unique_id=&quot;10614&quot;&gt;&lt;property id=&quot;20148&quot; value=&quot;5&quot;/&gt;&lt;property id=&quot;20300&quot; value=&quot;Slide 11 - &amp;quot;Oregon&amp;quot;&quot;/&gt;&lt;property id=&quot;20307&quot; value=&quot;326&quot;/&gt;&lt;/object&gt;&lt;object type=&quot;3&quot; unique_id=&quot;11305&quot;&gt;&lt;property id=&quot;20148&quot; value=&quot;5&quot;/&gt;&lt;property id=&quot;20300&quot; value=&quot;Slide 1&quot;/&gt;&lt;property id=&quot;20307&quot; value=&quot;327&quot;/&gt;&lt;/object&gt;&lt;object type=&quot;3&quot; unique_id=&quot;11306&quot;&gt;&lt;property id=&quot;20148&quot; value=&quot;5&quot;/&gt;&lt;property id=&quot;20300&quot; value=&quot;Slide 6 - &amp;quot;Vacco v. Quill&amp;quot;&quot;/&gt;&lt;property id=&quot;20307&quot; value=&quot;328&quot;/&gt;&lt;/object&gt;&lt;/object&gt;&lt;/object&gt;&lt;/database&gt;"/>
  <p:tag name="SECTOMILLISECCONVERTED" val="1"/>
</p:tagLst>
</file>

<file path=ppt/theme/theme1.xml><?xml version="1.0" encoding="utf-8"?>
<a:theme xmlns:a="http://schemas.openxmlformats.org/drawingml/2006/main" name="EthicsMatters1">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lumMod val="75000"/>
          </a:schemeClr>
        </a:solidFill>
        <a:ln w="9525">
          <a:noFill/>
          <a:miter lim="800000"/>
          <a:headEnd/>
          <a:tailEnd/>
        </a:ln>
        <a:effectLst/>
      </a:spPr>
      <a:bodyPr wrap="none" anchor="ctr"/>
      <a:lstStyle>
        <a:defPPr eaLnBrk="0" hangingPunct="0">
          <a:defRPr>
            <a:latin typeface="Arial" charset="0"/>
            <a:ea typeface="ＭＳ Ｐゴシック" pitchFamily="1" charset="-128"/>
            <a:cs typeface="+mn-c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Blank Presentation">
  <a:themeElements>
    <a:clrScheme name="USD modified">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DAEDEF"/>
      </a:hlink>
      <a:folHlink>
        <a:srgbClr val="DAEDEF"/>
      </a:folHlink>
    </a:clrScheme>
    <a:fontScheme name="2_Blank Presentation">
      <a:majorFont>
        <a:latin typeface="Palatino"/>
        <a:ea typeface="ＭＳ Ｐゴシック"/>
        <a:cs typeface=""/>
      </a:majorFont>
      <a:minorFont>
        <a:latin typeface="Palatino"/>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EthicsCenter">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Palatino"/>
        <a:ea typeface="ＭＳ Ｐゴシック"/>
        <a:cs typeface=""/>
      </a:majorFont>
      <a:minorFont>
        <a:latin typeface="Palatino Linotyp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Blank Presentation">
  <a:themeElements>
    <a:clrScheme name="USD modified">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DAEDEF"/>
      </a:hlink>
      <a:folHlink>
        <a:srgbClr val="DAEDEF"/>
      </a:folHlink>
    </a:clrScheme>
    <a:fontScheme name="2_Blank Presentation">
      <a:majorFont>
        <a:latin typeface="Palatino"/>
        <a:ea typeface="ＭＳ Ｐゴシック"/>
        <a:cs typeface=""/>
      </a:majorFont>
      <a:minorFont>
        <a:latin typeface="Palatino"/>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EthicsCenterTemplat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Palatino"/>
        <a:ea typeface="ＭＳ Ｐゴシック"/>
        <a:cs typeface=""/>
      </a:majorFont>
      <a:minorFont>
        <a:latin typeface="Palatino Linotyp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Blank Presentation">
  <a:themeElements>
    <a:clrScheme name="USD modified">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DAEDEF"/>
      </a:hlink>
      <a:folHlink>
        <a:srgbClr val="DAEDEF"/>
      </a:folHlink>
    </a:clrScheme>
    <a:fontScheme name="2_Blank Presentation">
      <a:majorFont>
        <a:latin typeface="Palatino"/>
        <a:ea typeface="ＭＳ Ｐゴシック"/>
        <a:cs typeface=""/>
      </a:majorFont>
      <a:minorFont>
        <a:latin typeface="Palatino"/>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Abortion</Template>
  <TotalTime>421</TotalTime>
  <Words>3286</Words>
  <Application>Microsoft Macintosh PowerPoint</Application>
  <PresentationFormat>On-screen Show (4:3)</PresentationFormat>
  <Paragraphs>442</Paragraphs>
  <Slides>39</Slides>
  <Notes>38</Notes>
  <HiddenSlides>0</HiddenSlides>
  <MMClips>0</MMClips>
  <ScaleCrop>false</ScaleCrop>
  <HeadingPairs>
    <vt:vector size="8" baseType="variant">
      <vt:variant>
        <vt:lpstr>Fonts Used</vt:lpstr>
      </vt:variant>
      <vt:variant>
        <vt:i4>11</vt:i4>
      </vt:variant>
      <vt:variant>
        <vt:lpstr>Theme</vt:lpstr>
      </vt:variant>
      <vt:variant>
        <vt:i4>7</vt:i4>
      </vt:variant>
      <vt:variant>
        <vt:lpstr>Embedded OLE Servers</vt:lpstr>
      </vt:variant>
      <vt:variant>
        <vt:i4>2</vt:i4>
      </vt:variant>
      <vt:variant>
        <vt:lpstr>Slide Titles</vt:lpstr>
      </vt:variant>
      <vt:variant>
        <vt:i4>39</vt:i4>
      </vt:variant>
    </vt:vector>
  </HeadingPairs>
  <TitlesOfParts>
    <vt:vector size="59" baseType="lpstr">
      <vt:lpstr>Calibri</vt:lpstr>
      <vt:lpstr>DomCasual BT</vt:lpstr>
      <vt:lpstr>Garamond</vt:lpstr>
      <vt:lpstr>Monotype Sorts</vt:lpstr>
      <vt:lpstr>ＭＳ Ｐゴシック</vt:lpstr>
      <vt:lpstr>Palatino</vt:lpstr>
      <vt:lpstr>Times</vt:lpstr>
      <vt:lpstr>Times New Roman</vt:lpstr>
      <vt:lpstr>Verdana</vt:lpstr>
      <vt:lpstr>Wingdings</vt:lpstr>
      <vt:lpstr>Arial</vt:lpstr>
      <vt:lpstr>EthicsMatters1</vt:lpstr>
      <vt:lpstr>2_Blank Presentation</vt:lpstr>
      <vt:lpstr>1_EthicsCenter</vt:lpstr>
      <vt:lpstr>3_Blank Presentation</vt:lpstr>
      <vt:lpstr>EthicsCenterTemplate</vt:lpstr>
      <vt:lpstr>4_Blank Presentation</vt:lpstr>
      <vt:lpstr>Default Theme</vt:lpstr>
      <vt:lpstr>Package</vt:lpstr>
      <vt:lpstr>Document</vt:lpstr>
      <vt:lpstr>PowerPoint Presentation</vt:lpstr>
      <vt:lpstr>Introduction</vt:lpstr>
      <vt:lpstr>The Changing Medical Situation</vt:lpstr>
      <vt:lpstr>The Medicalization of Life Events</vt:lpstr>
      <vt:lpstr>The Changing Insurance Situation</vt:lpstr>
      <vt:lpstr>Choosing to Accept Death</vt:lpstr>
      <vt:lpstr>What are we striving for?</vt:lpstr>
      <vt:lpstr>Vacco v. Quill</vt:lpstr>
      <vt:lpstr>Terri Schiavo</vt:lpstr>
      <vt:lpstr>The Schiavo Case:  Sources of Uncertainty</vt:lpstr>
      <vt:lpstr>Schiavo Autopsy</vt:lpstr>
      <vt:lpstr>The Oregon Death with Dignity Act</vt:lpstr>
      <vt:lpstr>Oregon</vt:lpstr>
      <vt:lpstr>Some Initial Distinctions</vt:lpstr>
      <vt:lpstr>Active vs. Passive Euthanasia</vt:lpstr>
      <vt:lpstr>Criticisms of the Active/Passive Distinction in Euthanasia</vt:lpstr>
      <vt:lpstr>Active Euthanasia</vt:lpstr>
      <vt:lpstr>Voluntary, Non-voluntary, and Involuntary Euthanasia</vt:lpstr>
      <vt:lpstr>Assisted vs. Unassisted Euthanasia</vt:lpstr>
      <vt:lpstr>Overview of Distinctions</vt:lpstr>
      <vt:lpstr>Compassion for Suffering</vt:lpstr>
      <vt:lpstr>The Sanctity of Life</vt:lpstr>
      <vt:lpstr>The Right to Die</vt:lpstr>
      <vt:lpstr>The Slippery Slope</vt:lpstr>
      <vt:lpstr>Two Models</vt:lpstr>
      <vt:lpstr>The Utilitarian Model</vt:lpstr>
      <vt:lpstr>The Calculus</vt:lpstr>
      <vt:lpstr>How much care should be given at the end of life? </vt:lpstr>
      <vt:lpstr>What is a good death?</vt:lpstr>
      <vt:lpstr>Understanding Bizarre Suggestions</vt:lpstr>
      <vt:lpstr>The Kantian Model</vt:lpstr>
      <vt:lpstr>Autonomy &amp; Respect</vt:lpstr>
      <vt:lpstr>Treating People as Mere Means</vt:lpstr>
      <vt:lpstr>Protecting Autonomy</vt:lpstr>
      <vt:lpstr>Autonomy: Who Decides</vt:lpstr>
      <vt:lpstr>From Autonomy to Rights</vt:lpstr>
      <vt:lpstr>Types of Rights</vt:lpstr>
      <vt:lpstr>Conclusion</vt:lpstr>
      <vt:lpstr>Appendix</vt:lpstr>
    </vt:vector>
  </TitlesOfParts>
  <Manager/>
  <Company>University of San Diego</Company>
  <LinksUpToDate>false</LinksUpToDate>
  <SharedDoc>false</SharedDoc>
  <HyperlinkBase/>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Decisions at the  End of Life</dc:title>
  <dc:subject>euthanasia; end-of-life</dc:subject>
  <dc:creator>Lawrence M. Hinman</dc:creator>
  <cp:keywords>ethics; end of life; euthanasia</cp:keywords>
  <dc:description/>
  <cp:lastModifiedBy>Lawrence M. Hinman, Ph.D.</cp:lastModifiedBy>
  <cp:revision>53</cp:revision>
  <dcterms:created xsi:type="dcterms:W3CDTF">1998-02-24T16:12:11Z</dcterms:created>
  <dcterms:modified xsi:type="dcterms:W3CDTF">2016-07-30T02:39:09Z</dcterms:modified>
  <cp:category>ethics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0</vt:i4>
  </property>
  <property fmtid="{D5CDD505-2E9C-101B-9397-08002B2CF9AE}" pid="3" name="GraphicType">
    <vt:i4>0</vt:i4>
  </property>
  <property fmtid="{D5CDD505-2E9C-101B-9397-08002B2CF9AE}" pid="4" name="Compression">
    <vt:i4>0</vt:i4>
  </property>
  <property fmtid="{D5CDD505-2E9C-101B-9397-08002B2CF9AE}" pid="5" name="ScreenSize">
    <vt:i4>0</vt:i4>
  </property>
  <property fmtid="{D5CDD505-2E9C-101B-9397-08002B2CF9AE}" pid="6" name="ScreenUsage">
    <vt:i4>0</vt:i4>
  </property>
  <property fmtid="{D5CDD505-2E9C-101B-9397-08002B2CF9AE}" pid="7" name="MailAddress">
    <vt:lpwstr>hinman@acusd.edu</vt:lpwstr>
  </property>
  <property fmtid="{D5CDD505-2E9C-101B-9397-08002B2CF9AE}" pid="8" name="HomePage">
    <vt:lpwstr>http://ethics.acusd.edu/socialethics/</vt:lpwstr>
  </property>
  <property fmtid="{D5CDD505-2E9C-101B-9397-08002B2CF9AE}" pid="9" name="Other">
    <vt:lpwstr>End-of-Life Decisions and Euthnasia</vt:lpwstr>
  </property>
  <property fmtid="{D5CDD505-2E9C-101B-9397-08002B2CF9AE}" pid="10" name="DownloadOriginal">
    <vt:bool>true</vt:bool>
  </property>
  <property fmtid="{D5CDD505-2E9C-101B-9397-08002B2CF9AE}" pid="11" name="DownloadIEButton">
    <vt:bool>true</vt:bool>
  </property>
  <property fmtid="{D5CDD505-2E9C-101B-9397-08002B2CF9AE}" pid="12" name="UseBrowserColor">
    <vt:bool>true</vt:bool>
  </property>
  <property fmtid="{D5CDD505-2E9C-101B-9397-08002B2CF9AE}" pid="13" name="BackColor">
    <vt:i4>0</vt:i4>
  </property>
  <property fmtid="{D5CDD505-2E9C-101B-9397-08002B2CF9AE}" pid="14" name="TextColor">
    <vt:i4>0</vt:i4>
  </property>
  <property fmtid="{D5CDD505-2E9C-101B-9397-08002B2CF9AE}" pid="15" name="LinkColor">
    <vt:i4>0</vt:i4>
  </property>
  <property fmtid="{D5CDD505-2E9C-101B-9397-08002B2CF9AE}" pid="16" name="VisitedColor">
    <vt:i4>0</vt:i4>
  </property>
  <property fmtid="{D5CDD505-2E9C-101B-9397-08002B2CF9AE}" pid="17" name="TransparentButton">
    <vt:i4>0</vt:i4>
  </property>
  <property fmtid="{D5CDD505-2E9C-101B-9397-08002B2CF9AE}" pid="18" name="ButtonType">
    <vt:i4>0</vt:i4>
  </property>
  <property fmtid="{D5CDD505-2E9C-101B-9397-08002B2CF9AE}" pid="19" name="ShowNotes">
    <vt:bool>false</vt:bool>
  </property>
  <property fmtid="{D5CDD505-2E9C-101B-9397-08002B2CF9AE}" pid="20" name="NavBtnPos">
    <vt:i4>0</vt:i4>
  </property>
  <property fmtid="{D5CDD505-2E9C-101B-9397-08002B2CF9AE}" pid="21" name="OutputDir">
    <vt:lpwstr>D:\My Presentations\Contemporary Moral Issues\Euthanasia</vt:lpwstr>
  </property>
</Properties>
</file>